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1"/>
    <p:sldMasterId id="2147483804" r:id="rId2"/>
    <p:sldMasterId id="2147483806" r:id="rId3"/>
    <p:sldMasterId id="2147483808" r:id="rId4"/>
    <p:sldMasterId id="2147483810" r:id="rId5"/>
  </p:sldMasterIdLst>
  <p:notesMasterIdLst>
    <p:notesMasterId r:id="rId37"/>
  </p:notesMasterIdLst>
  <p:handoutMasterIdLst>
    <p:handoutMasterId r:id="rId38"/>
  </p:handoutMasterIdLst>
  <p:sldIdLst>
    <p:sldId id="483" r:id="rId6"/>
    <p:sldId id="503" r:id="rId7"/>
    <p:sldId id="524" r:id="rId8"/>
    <p:sldId id="505" r:id="rId9"/>
    <p:sldId id="523" r:id="rId10"/>
    <p:sldId id="506" r:id="rId11"/>
    <p:sldId id="525" r:id="rId12"/>
    <p:sldId id="526" r:id="rId13"/>
    <p:sldId id="491" r:id="rId14"/>
    <p:sldId id="492" r:id="rId15"/>
    <p:sldId id="507" r:id="rId16"/>
    <p:sldId id="508" r:id="rId17"/>
    <p:sldId id="509" r:id="rId18"/>
    <p:sldId id="510" r:id="rId19"/>
    <p:sldId id="511" r:id="rId20"/>
    <p:sldId id="512" r:id="rId21"/>
    <p:sldId id="513" r:id="rId22"/>
    <p:sldId id="514" r:id="rId23"/>
    <p:sldId id="515" r:id="rId24"/>
    <p:sldId id="516" r:id="rId25"/>
    <p:sldId id="517" r:id="rId26"/>
    <p:sldId id="518" r:id="rId27"/>
    <p:sldId id="527" r:id="rId28"/>
    <p:sldId id="528" r:id="rId29"/>
    <p:sldId id="529" r:id="rId30"/>
    <p:sldId id="530" r:id="rId31"/>
    <p:sldId id="531" r:id="rId32"/>
    <p:sldId id="519" r:id="rId33"/>
    <p:sldId id="520" r:id="rId34"/>
    <p:sldId id="521" r:id="rId35"/>
    <p:sldId id="522" r:id="rId36"/>
  </p:sldIdLst>
  <p:sldSz cx="10693400" cy="7561263"/>
  <p:notesSz cx="6797675" cy="9926638"/>
  <p:defaultTextStyle>
    <a:defPPr>
      <a:defRPr lang="en-GB"/>
    </a:defPPr>
    <a:lvl1pPr algn="ctr" rtl="0" fontAlgn="base">
      <a:spcBef>
        <a:spcPct val="0"/>
      </a:spcBef>
      <a:spcAft>
        <a:spcPct val="30000"/>
      </a:spcAft>
      <a:defRPr sz="1300" kern="1200">
        <a:solidFill>
          <a:schemeClr val="tx1"/>
        </a:solidFill>
        <a:latin typeface="Arial" charset="0"/>
        <a:ea typeface="+mn-ea"/>
        <a:cs typeface="Arial" charset="0"/>
      </a:defRPr>
    </a:lvl1pPr>
    <a:lvl2pPr marL="457001" algn="ctr" rtl="0" fontAlgn="base">
      <a:spcBef>
        <a:spcPct val="0"/>
      </a:spcBef>
      <a:spcAft>
        <a:spcPct val="30000"/>
      </a:spcAft>
      <a:defRPr sz="1300" kern="1200">
        <a:solidFill>
          <a:schemeClr val="tx1"/>
        </a:solidFill>
        <a:latin typeface="Arial" charset="0"/>
        <a:ea typeface="+mn-ea"/>
        <a:cs typeface="Arial" charset="0"/>
      </a:defRPr>
    </a:lvl2pPr>
    <a:lvl3pPr marL="914002" algn="ctr" rtl="0" fontAlgn="base">
      <a:spcBef>
        <a:spcPct val="0"/>
      </a:spcBef>
      <a:spcAft>
        <a:spcPct val="30000"/>
      </a:spcAft>
      <a:defRPr sz="1300" kern="1200">
        <a:solidFill>
          <a:schemeClr val="tx1"/>
        </a:solidFill>
        <a:latin typeface="Arial" charset="0"/>
        <a:ea typeface="+mn-ea"/>
        <a:cs typeface="Arial" charset="0"/>
      </a:defRPr>
    </a:lvl3pPr>
    <a:lvl4pPr marL="1371001" algn="ctr" rtl="0" fontAlgn="base">
      <a:spcBef>
        <a:spcPct val="0"/>
      </a:spcBef>
      <a:spcAft>
        <a:spcPct val="30000"/>
      </a:spcAft>
      <a:defRPr sz="1300" kern="1200">
        <a:solidFill>
          <a:schemeClr val="tx1"/>
        </a:solidFill>
        <a:latin typeface="Arial" charset="0"/>
        <a:ea typeface="+mn-ea"/>
        <a:cs typeface="Arial" charset="0"/>
      </a:defRPr>
    </a:lvl4pPr>
    <a:lvl5pPr marL="1828001" algn="ctr" rtl="0" fontAlgn="base">
      <a:spcBef>
        <a:spcPct val="0"/>
      </a:spcBef>
      <a:spcAft>
        <a:spcPct val="30000"/>
      </a:spcAft>
      <a:defRPr sz="1300" kern="1200">
        <a:solidFill>
          <a:schemeClr val="tx1"/>
        </a:solidFill>
        <a:latin typeface="Arial" charset="0"/>
        <a:ea typeface="+mn-ea"/>
        <a:cs typeface="Arial" charset="0"/>
      </a:defRPr>
    </a:lvl5pPr>
    <a:lvl6pPr marL="2285003" algn="l" defTabSz="914002" rtl="0" eaLnBrk="1" latinLnBrk="0" hangingPunct="1">
      <a:defRPr sz="1300" kern="1200">
        <a:solidFill>
          <a:schemeClr val="tx1"/>
        </a:solidFill>
        <a:latin typeface="Arial" charset="0"/>
        <a:ea typeface="+mn-ea"/>
        <a:cs typeface="Arial" charset="0"/>
      </a:defRPr>
    </a:lvl6pPr>
    <a:lvl7pPr marL="2742003" algn="l" defTabSz="914002" rtl="0" eaLnBrk="1" latinLnBrk="0" hangingPunct="1">
      <a:defRPr sz="1300" kern="1200">
        <a:solidFill>
          <a:schemeClr val="tx1"/>
        </a:solidFill>
        <a:latin typeface="Arial" charset="0"/>
        <a:ea typeface="+mn-ea"/>
        <a:cs typeface="Arial" charset="0"/>
      </a:defRPr>
    </a:lvl7pPr>
    <a:lvl8pPr marL="3199003" algn="l" defTabSz="914002" rtl="0" eaLnBrk="1" latinLnBrk="0" hangingPunct="1">
      <a:defRPr sz="1300" kern="1200">
        <a:solidFill>
          <a:schemeClr val="tx1"/>
        </a:solidFill>
        <a:latin typeface="Arial" charset="0"/>
        <a:ea typeface="+mn-ea"/>
        <a:cs typeface="Arial" charset="0"/>
      </a:defRPr>
    </a:lvl8pPr>
    <a:lvl9pPr marL="3656004" algn="l" defTabSz="914002" rtl="0" eaLnBrk="1" latinLnBrk="0" hangingPunct="1">
      <a:defRPr sz="13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pos="2438" userDrawn="1">
          <p15:clr>
            <a:srgbClr val="A4A3A4"/>
          </p15:clr>
        </p15:guide>
        <p15:guide id="2" pos="1917" userDrawn="1">
          <p15:clr>
            <a:srgbClr val="A4A3A4"/>
          </p15:clr>
        </p15:guide>
        <p15:guide id="3" pos="374" userDrawn="1">
          <p15:clr>
            <a:srgbClr val="A4A3A4"/>
          </p15:clr>
        </p15:guide>
        <p15:guide id="4" pos="4298" userDrawn="1">
          <p15:clr>
            <a:srgbClr val="A4A3A4"/>
          </p15:clr>
        </p15:guide>
        <p15:guide id="5" pos="4479" userDrawn="1">
          <p15:clr>
            <a:srgbClr val="A4A3A4"/>
          </p15:clr>
        </p15:guide>
        <p15:guide id="6" pos="6362" userDrawn="1">
          <p15:clr>
            <a:srgbClr val="A4A3A4"/>
          </p15:clr>
        </p15:guide>
        <p15:guide id="7" orient="horz" pos="726" userDrawn="1">
          <p15:clr>
            <a:srgbClr val="A4A3A4"/>
          </p15:clr>
        </p15:guide>
        <p15:guide id="8" orient="horz" pos="1021" userDrawn="1">
          <p15:clr>
            <a:srgbClr val="A4A3A4"/>
          </p15:clr>
        </p15:guide>
        <p15:guide id="9" orient="horz" pos="1202" userDrawn="1">
          <p15:clr>
            <a:srgbClr val="A4A3A4"/>
          </p15:clr>
        </p15:guide>
        <p15:guide id="13" pos="3277" userDrawn="1">
          <p15:clr>
            <a:srgbClr val="A4A3A4"/>
          </p15:clr>
        </p15:guide>
        <p15:guide id="14" pos="3459" userDrawn="1">
          <p15:clr>
            <a:srgbClr val="A4A3A4"/>
          </p15:clr>
        </p15:guide>
        <p15:guide id="15" pos="1735" userDrawn="1">
          <p15:clr>
            <a:srgbClr val="A4A3A4"/>
          </p15:clr>
        </p15:guide>
        <p15:guide id="16" pos="2257" userDrawn="1">
          <p15:clr>
            <a:srgbClr val="A4A3A4"/>
          </p15:clr>
        </p15:guide>
        <p15:guide id="17" orient="horz" pos="1316" userDrawn="1">
          <p15:clr>
            <a:srgbClr val="A4A3A4"/>
          </p15:clr>
        </p15:guide>
        <p15:guide id="18" orient="horz" pos="2450" userDrawn="1">
          <p15:clr>
            <a:srgbClr val="A4A3A4"/>
          </p15:clr>
        </p15:guide>
        <p15:guide id="19" orient="horz" pos="2903" userDrawn="1">
          <p15:clr>
            <a:srgbClr val="A4A3A4"/>
          </p15:clr>
        </p15:guide>
        <p15:guide id="20" pos="4820" userDrawn="1">
          <p15:clr>
            <a:srgbClr val="A4A3A4"/>
          </p15:clr>
        </p15:guide>
        <p15:guide id="21" pos="5001" userDrawn="1">
          <p15:clr>
            <a:srgbClr val="A4A3A4"/>
          </p15:clr>
        </p15:guide>
        <p15:guide id="23" orient="horz" pos="4423" userDrawn="1">
          <p15:clr>
            <a:srgbClr val="A4A3A4"/>
          </p15:clr>
        </p15:guide>
        <p15:guide id="24" orient="horz" pos="4037" userDrawn="1">
          <p15:clr>
            <a:srgbClr val="A4A3A4"/>
          </p15:clr>
        </p15:guide>
        <p15:guide id="25" orient="horz" pos="4264" userDrawn="1">
          <p15:clr>
            <a:srgbClr val="A4A3A4"/>
          </p15:clr>
        </p15:guide>
        <p15:guide id="26" orient="horz" pos="2608" userDrawn="1">
          <p15:clr>
            <a:srgbClr val="A4A3A4"/>
          </p15:clr>
        </p15:guide>
      </p15:sldGuideLst>
    </p:ext>
    <p:ext uri="{2D200454-40CA-4A62-9FC3-DE9A4176ACB9}">
      <p15:notesGuideLst xmlns:p15="http://schemas.microsoft.com/office/powerpoint/2012/main" xmlns="">
        <p15:guide id="1" orient="horz" pos="2141">
          <p15:clr>
            <a:srgbClr val="A4A3A4"/>
          </p15:clr>
        </p15:guide>
        <p15:guide id="2" pos="3127">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51A"/>
    <a:srgbClr val="ECE676"/>
    <a:srgbClr val="AEB0B0"/>
    <a:srgbClr val="F9C466"/>
    <a:srgbClr val="87CEE0"/>
    <a:srgbClr val="BAD584"/>
    <a:srgbClr val="558B71"/>
    <a:srgbClr val="D7490C"/>
    <a:srgbClr val="425968"/>
    <a:srgbClr val="334E7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3026" autoAdjust="0"/>
  </p:normalViewPr>
  <p:slideViewPr>
    <p:cSldViewPr snapToGrid="0" showGuides="1">
      <p:cViewPr varScale="1">
        <p:scale>
          <a:sx n="56" d="100"/>
          <a:sy n="56" d="100"/>
        </p:scale>
        <p:origin x="-870" y="-102"/>
      </p:cViewPr>
      <p:guideLst>
        <p:guide orient="horz" pos="726"/>
        <p:guide orient="horz" pos="1021"/>
        <p:guide orient="horz" pos="1202"/>
        <p:guide orient="horz" pos="1346"/>
        <p:guide orient="horz" pos="2450"/>
        <p:guide orient="horz" pos="1889"/>
        <p:guide orient="horz" pos="4423"/>
        <p:guide orient="horz" pos="4037"/>
        <p:guide orient="horz" pos="4264"/>
        <p:guide orient="horz" pos="2608"/>
        <p:guide pos="2438"/>
        <p:guide pos="1917"/>
        <p:guide pos="374"/>
        <p:guide pos="4298"/>
        <p:guide pos="4479"/>
        <p:guide pos="6362"/>
        <p:guide pos="3277"/>
        <p:guide pos="3459"/>
        <p:guide pos="1735"/>
        <p:guide pos="2257"/>
        <p:guide pos="4820"/>
        <p:guide pos="5001"/>
      </p:guideLst>
    </p:cSldViewPr>
  </p:slideViewPr>
  <p:outlineViewPr>
    <p:cViewPr>
      <p:scale>
        <a:sx n="33" d="100"/>
        <a:sy n="33" d="100"/>
      </p:scale>
      <p:origin x="0" y="13500"/>
    </p:cViewPr>
  </p:outlineViewPr>
  <p:notesTextViewPr>
    <p:cViewPr>
      <p:scale>
        <a:sx n="100" d="100"/>
        <a:sy n="100" d="100"/>
      </p:scale>
      <p:origin x="0" y="0"/>
    </p:cViewPr>
  </p:notesTextViewPr>
  <p:sorterViewPr>
    <p:cViewPr>
      <p:scale>
        <a:sx n="75" d="100"/>
        <a:sy n="75" d="100"/>
      </p:scale>
      <p:origin x="0" y="0"/>
    </p:cViewPr>
  </p:sorterViewPr>
  <p:notesViewPr>
    <p:cSldViewPr snapToGrid="0" showGuides="1">
      <p:cViewPr varScale="1">
        <p:scale>
          <a:sx n="76" d="100"/>
          <a:sy n="76" d="100"/>
        </p:scale>
        <p:origin x="-4002" y="-96"/>
      </p:cViewPr>
      <p:guideLst>
        <p:guide orient="horz" pos="2141"/>
        <p:guide orient="horz" pos="3127"/>
        <p:guide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1"/>
            <a:ext cx="2946400" cy="496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Aft>
                <a:spcPct val="0"/>
              </a:spcAft>
              <a:defRPr sz="1200"/>
            </a:lvl1pPr>
          </a:lstStyle>
          <a:p>
            <a:endParaRPr lang="en-GB" dirty="0"/>
          </a:p>
        </p:txBody>
      </p:sp>
      <p:sp>
        <p:nvSpPr>
          <p:cNvPr id="141315" name="Rectangle 3"/>
          <p:cNvSpPr>
            <a:spLocks noGrp="1" noChangeArrowheads="1"/>
          </p:cNvSpPr>
          <p:nvPr>
            <p:ph type="dt" sz="quarter" idx="1"/>
          </p:nvPr>
        </p:nvSpPr>
        <p:spPr bwMode="auto">
          <a:xfrm>
            <a:off x="3849689" y="1"/>
            <a:ext cx="2946400" cy="496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defRPr sz="1200"/>
            </a:lvl1pPr>
          </a:lstStyle>
          <a:p>
            <a:endParaRPr lang="en-GB" dirty="0"/>
          </a:p>
        </p:txBody>
      </p:sp>
      <p:sp>
        <p:nvSpPr>
          <p:cNvPr id="141316" name="Rectangle 4"/>
          <p:cNvSpPr>
            <a:spLocks noGrp="1" noChangeArrowheads="1"/>
          </p:cNvSpPr>
          <p:nvPr>
            <p:ph type="ftr" sz="quarter" idx="2"/>
          </p:nvPr>
        </p:nvSpPr>
        <p:spPr bwMode="auto">
          <a:xfrm>
            <a:off x="0" y="9428164"/>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Aft>
                <a:spcPct val="0"/>
              </a:spcAft>
              <a:defRPr sz="1200"/>
            </a:lvl1pPr>
          </a:lstStyle>
          <a:p>
            <a:endParaRPr lang="en-GB" dirty="0"/>
          </a:p>
        </p:txBody>
      </p:sp>
      <p:sp>
        <p:nvSpPr>
          <p:cNvPr id="141317" name="Rectangle 5"/>
          <p:cNvSpPr>
            <a:spLocks noGrp="1" noChangeArrowheads="1"/>
          </p:cNvSpPr>
          <p:nvPr>
            <p:ph type="sldNum" sz="quarter" idx="3"/>
          </p:nvPr>
        </p:nvSpPr>
        <p:spPr bwMode="auto">
          <a:xfrm>
            <a:off x="3849689" y="9428164"/>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Aft>
                <a:spcPct val="0"/>
              </a:spcAft>
              <a:defRPr sz="1200"/>
            </a:lvl1pPr>
          </a:lstStyle>
          <a:p>
            <a:fld id="{081CEDAF-87F3-4AB5-967B-4B9E386AE5F9}" type="slidenum">
              <a:rPr lang="en-GB"/>
              <a:pPr/>
              <a:t>‹#›</a:t>
            </a:fld>
            <a:endParaRPr lang="en-GB" dirty="0"/>
          </a:p>
        </p:txBody>
      </p:sp>
    </p:spTree>
    <p:extLst>
      <p:ext uri="{BB962C8B-B14F-4D97-AF65-F5344CB8AC3E}">
        <p14:creationId xmlns="" xmlns:p14="http://schemas.microsoft.com/office/powerpoint/2010/main" val="3075210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46400" cy="496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Aft>
                <a:spcPct val="0"/>
              </a:spcAft>
              <a:defRPr sz="1200"/>
            </a:lvl1pPr>
          </a:lstStyle>
          <a:p>
            <a:endParaRPr lang="en-GB" dirty="0"/>
          </a:p>
        </p:txBody>
      </p:sp>
      <p:sp>
        <p:nvSpPr>
          <p:cNvPr id="30723" name="Rectangle 3"/>
          <p:cNvSpPr>
            <a:spLocks noGrp="1" noChangeArrowheads="1"/>
          </p:cNvSpPr>
          <p:nvPr>
            <p:ph type="dt" idx="1"/>
          </p:nvPr>
        </p:nvSpPr>
        <p:spPr bwMode="auto">
          <a:xfrm>
            <a:off x="3849689" y="1"/>
            <a:ext cx="2946400" cy="496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defRPr sz="1200"/>
            </a:lvl1pPr>
          </a:lstStyle>
          <a:p>
            <a:endParaRPr lang="en-GB" dirty="0"/>
          </a:p>
        </p:txBody>
      </p:sp>
      <p:sp>
        <p:nvSpPr>
          <p:cNvPr id="30724" name="Rectangle 4"/>
          <p:cNvSpPr>
            <a:spLocks noGrp="1" noRot="1" noChangeAspect="1" noChangeArrowheads="1" noTextEdit="1"/>
          </p:cNvSpPr>
          <p:nvPr>
            <p:ph type="sldImg" idx="2"/>
          </p:nvPr>
        </p:nvSpPr>
        <p:spPr bwMode="auto">
          <a:xfrm>
            <a:off x="766763" y="744538"/>
            <a:ext cx="5264150"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25" name="Rectangle 5"/>
          <p:cNvSpPr>
            <a:spLocks noGrp="1" noChangeArrowheads="1"/>
          </p:cNvSpPr>
          <p:nvPr>
            <p:ph type="body" sz="quarter" idx="3"/>
          </p:nvPr>
        </p:nvSpPr>
        <p:spPr bwMode="auto">
          <a:xfrm>
            <a:off x="679451" y="4716464"/>
            <a:ext cx="5438775" cy="4465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26" name="Rectangle 6"/>
          <p:cNvSpPr>
            <a:spLocks noGrp="1" noChangeArrowheads="1"/>
          </p:cNvSpPr>
          <p:nvPr>
            <p:ph type="ftr" sz="quarter" idx="4"/>
          </p:nvPr>
        </p:nvSpPr>
        <p:spPr bwMode="auto">
          <a:xfrm>
            <a:off x="0" y="9428164"/>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Aft>
                <a:spcPct val="0"/>
              </a:spcAft>
              <a:defRPr sz="1200"/>
            </a:lvl1pPr>
          </a:lstStyle>
          <a:p>
            <a:endParaRPr lang="en-GB" dirty="0"/>
          </a:p>
        </p:txBody>
      </p:sp>
      <p:sp>
        <p:nvSpPr>
          <p:cNvPr id="30727" name="Rectangle 7"/>
          <p:cNvSpPr>
            <a:spLocks noGrp="1" noChangeArrowheads="1"/>
          </p:cNvSpPr>
          <p:nvPr>
            <p:ph type="sldNum" sz="quarter" idx="5"/>
          </p:nvPr>
        </p:nvSpPr>
        <p:spPr bwMode="auto">
          <a:xfrm>
            <a:off x="3849689" y="9428164"/>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Aft>
                <a:spcPct val="0"/>
              </a:spcAft>
              <a:defRPr sz="1200"/>
            </a:lvl1pPr>
          </a:lstStyle>
          <a:p>
            <a:fld id="{A65E9FAD-ED0C-4522-BE66-4B77F71EED64}" type="slidenum">
              <a:rPr lang="en-GB"/>
              <a:pPr/>
              <a:t>‹#›</a:t>
            </a:fld>
            <a:endParaRPr lang="en-GB" dirty="0"/>
          </a:p>
        </p:txBody>
      </p:sp>
    </p:spTree>
    <p:extLst>
      <p:ext uri="{BB962C8B-B14F-4D97-AF65-F5344CB8AC3E}">
        <p14:creationId xmlns="" xmlns:p14="http://schemas.microsoft.com/office/powerpoint/2010/main" val="13180739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001" algn="l" rtl="0" fontAlgn="base">
      <a:spcBef>
        <a:spcPct val="30000"/>
      </a:spcBef>
      <a:spcAft>
        <a:spcPct val="0"/>
      </a:spcAft>
      <a:defRPr sz="1200" kern="1200">
        <a:solidFill>
          <a:schemeClr val="tx1"/>
        </a:solidFill>
        <a:latin typeface="Arial" charset="0"/>
        <a:ea typeface="+mn-ea"/>
        <a:cs typeface="Arial" charset="0"/>
      </a:defRPr>
    </a:lvl2pPr>
    <a:lvl3pPr marL="914002" algn="l" rtl="0" fontAlgn="base">
      <a:spcBef>
        <a:spcPct val="30000"/>
      </a:spcBef>
      <a:spcAft>
        <a:spcPct val="0"/>
      </a:spcAft>
      <a:defRPr sz="1200" kern="1200">
        <a:solidFill>
          <a:schemeClr val="tx1"/>
        </a:solidFill>
        <a:latin typeface="Arial" charset="0"/>
        <a:ea typeface="+mn-ea"/>
        <a:cs typeface="Arial" charset="0"/>
      </a:defRPr>
    </a:lvl3pPr>
    <a:lvl4pPr marL="1371001" algn="l" rtl="0" fontAlgn="base">
      <a:spcBef>
        <a:spcPct val="30000"/>
      </a:spcBef>
      <a:spcAft>
        <a:spcPct val="0"/>
      </a:spcAft>
      <a:defRPr sz="1200" kern="1200">
        <a:solidFill>
          <a:schemeClr val="tx1"/>
        </a:solidFill>
        <a:latin typeface="Arial" charset="0"/>
        <a:ea typeface="+mn-ea"/>
        <a:cs typeface="Arial" charset="0"/>
      </a:defRPr>
    </a:lvl4pPr>
    <a:lvl5pPr marL="1828001" algn="l" rtl="0" fontAlgn="base">
      <a:spcBef>
        <a:spcPct val="30000"/>
      </a:spcBef>
      <a:spcAft>
        <a:spcPct val="0"/>
      </a:spcAft>
      <a:defRPr sz="1200" kern="1200">
        <a:solidFill>
          <a:schemeClr val="tx1"/>
        </a:solidFill>
        <a:latin typeface="Arial" charset="0"/>
        <a:ea typeface="+mn-ea"/>
        <a:cs typeface="Arial" charset="0"/>
      </a:defRPr>
    </a:lvl5pPr>
    <a:lvl6pPr marL="2285003" algn="l" defTabSz="914002" rtl="0" eaLnBrk="1" latinLnBrk="0" hangingPunct="1">
      <a:defRPr sz="1200" kern="1200">
        <a:solidFill>
          <a:schemeClr val="tx1"/>
        </a:solidFill>
        <a:latin typeface="+mn-lt"/>
        <a:ea typeface="+mn-ea"/>
        <a:cs typeface="+mn-cs"/>
      </a:defRPr>
    </a:lvl6pPr>
    <a:lvl7pPr marL="2742003" algn="l" defTabSz="914002" rtl="0" eaLnBrk="1" latinLnBrk="0" hangingPunct="1">
      <a:defRPr sz="1200" kern="1200">
        <a:solidFill>
          <a:schemeClr val="tx1"/>
        </a:solidFill>
        <a:latin typeface="+mn-lt"/>
        <a:ea typeface="+mn-ea"/>
        <a:cs typeface="+mn-cs"/>
      </a:defRPr>
    </a:lvl7pPr>
    <a:lvl8pPr marL="3199003" algn="l" defTabSz="914002" rtl="0" eaLnBrk="1" latinLnBrk="0" hangingPunct="1">
      <a:defRPr sz="1200" kern="1200">
        <a:solidFill>
          <a:schemeClr val="tx1"/>
        </a:solidFill>
        <a:latin typeface="+mn-lt"/>
        <a:ea typeface="+mn-ea"/>
        <a:cs typeface="+mn-cs"/>
      </a:defRPr>
    </a:lvl8pPr>
    <a:lvl9pPr marL="3656004" algn="l" defTabSz="9140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pPr eaLnBrk="1" hangingPunct="1"/>
            <a:r>
              <a:rPr lang="en-GB" dirty="0" smtClean="0"/>
              <a:t>L0148 – POOLED FUND Pitch Pack Library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solidFill>
                  <a:srgbClr val="ED2605"/>
                </a:solidFill>
                <a:latin typeface="Arial" pitchFamily="34" charset="0"/>
                <a:cs typeface="Arial" pitchFamily="34" charset="0"/>
              </a:rPr>
              <a:t>SAVED: N:\Depts\Institutions\General\Financial Solutions\FSG market conditions pack</a:t>
            </a:r>
          </a:p>
          <a:p>
            <a:endParaRPr lang="en-GB" dirty="0"/>
          </a:p>
        </p:txBody>
      </p:sp>
      <p:sp>
        <p:nvSpPr>
          <p:cNvPr id="4" name="Slide Number Placeholder 3"/>
          <p:cNvSpPr>
            <a:spLocks noGrp="1"/>
          </p:cNvSpPr>
          <p:nvPr>
            <p:ph type="sldNum" sz="quarter" idx="10"/>
          </p:nvPr>
        </p:nvSpPr>
        <p:spPr/>
        <p:txBody>
          <a:bodyPr/>
          <a:lstStyle/>
          <a:p>
            <a:fld id="{A65E9FAD-ED0C-4522-BE66-4B77F71EED64}" type="slidenum">
              <a:rPr lang="en-GB" smtClean="0"/>
              <a:pPr/>
              <a:t>1</a:t>
            </a:fld>
            <a:endParaRPr lang="en-GB"/>
          </a:p>
        </p:txBody>
      </p:sp>
    </p:spTree>
    <p:extLst>
      <p:ext uri="{BB962C8B-B14F-4D97-AF65-F5344CB8AC3E}">
        <p14:creationId xmlns="" xmlns:p14="http://schemas.microsoft.com/office/powerpoint/2010/main" val="356302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txBox="1">
            <a:spLocks noGrp="1" noRot="1" noChangeAspect="1" noChangeArrowheads="1"/>
          </p:cNvSpPr>
          <p:nvPr>
            <p:ph type="sldImg"/>
          </p:nvPr>
        </p:nvSpPr>
        <p:spPr bwMode="auto">
          <a:xfrm>
            <a:off x="969963" y="954088"/>
            <a:ext cx="4857750" cy="3435350"/>
          </a:xfrm>
          <a:prstGeom prst="rect">
            <a:avLst/>
          </a:prstGeom>
          <a:solidFill>
            <a:srgbClr val="FFFFFF"/>
          </a:solidFill>
          <a:ln>
            <a:solidFill>
              <a:srgbClr val="000000"/>
            </a:solidFill>
            <a:miter lim="800000"/>
            <a:headEnd/>
            <a:tailEnd/>
          </a:ln>
        </p:spPr>
      </p:sp>
      <p:sp>
        <p:nvSpPr>
          <p:cNvPr id="8194" name="Rectangle 2"/>
          <p:cNvSpPr txBox="1">
            <a:spLocks noGrp="1" noChangeArrowheads="1"/>
          </p:cNvSpPr>
          <p:nvPr>
            <p:ph type="body" idx="1"/>
          </p:nvPr>
        </p:nvSpPr>
        <p:spPr bwMode="auto">
          <a:xfrm>
            <a:off x="1052055" y="4722339"/>
            <a:ext cx="4699275" cy="381294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969963" y="954088"/>
            <a:ext cx="4857750" cy="3435350"/>
          </a:xfrm>
          <a:prstGeom prst="rect">
            <a:avLst/>
          </a:prstGeom>
          <a:solidFill>
            <a:srgbClr val="FFFFFF"/>
          </a:solidFill>
          <a:ln>
            <a:solidFill>
              <a:srgbClr val="000000"/>
            </a:solidFill>
            <a:miter lim="800000"/>
            <a:headEnd/>
            <a:tailEnd/>
          </a:ln>
        </p:spPr>
      </p:sp>
      <p:sp>
        <p:nvSpPr>
          <p:cNvPr id="9218" name="Rectangle 2"/>
          <p:cNvSpPr txBox="1">
            <a:spLocks noGrp="1" noChangeArrowheads="1"/>
          </p:cNvSpPr>
          <p:nvPr>
            <p:ph type="body" idx="1"/>
          </p:nvPr>
        </p:nvSpPr>
        <p:spPr bwMode="auto">
          <a:xfrm>
            <a:off x="1052055" y="4722339"/>
            <a:ext cx="4699275" cy="381294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txBox="1">
            <a:spLocks noGrp="1" noRot="1" noChangeAspect="1" noChangeArrowheads="1"/>
          </p:cNvSpPr>
          <p:nvPr>
            <p:ph type="sldImg"/>
          </p:nvPr>
        </p:nvSpPr>
        <p:spPr bwMode="auto">
          <a:xfrm>
            <a:off x="969963" y="954088"/>
            <a:ext cx="4857750" cy="3435350"/>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1052055" y="4722339"/>
            <a:ext cx="4699275" cy="3812949"/>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txBox="1">
            <a:spLocks noGrp="1" noRot="1" noChangeAspect="1" noChangeArrowheads="1"/>
          </p:cNvSpPr>
          <p:nvPr>
            <p:ph type="sldImg"/>
          </p:nvPr>
        </p:nvSpPr>
        <p:spPr bwMode="auto">
          <a:xfrm>
            <a:off x="1180529" y="953606"/>
            <a:ext cx="4432335" cy="3431212"/>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52056" y="4722338"/>
            <a:ext cx="4694992" cy="3808527"/>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2BB6D7-E337-4D99-95D8-879B1E4684BB}" type="slidenum">
              <a:rPr lang="en-GB"/>
              <a:pPr/>
              <a:t>23</a:t>
            </a:fld>
            <a:endParaRPr lang="en-GB"/>
          </a:p>
        </p:txBody>
      </p:sp>
      <p:sp>
        <p:nvSpPr>
          <p:cNvPr id="8193" name="Rectangle 1"/>
          <p:cNvSpPr txBox="1">
            <a:spLocks noGrp="1" noRot="1" noChangeAspect="1" noChangeArrowheads="1"/>
          </p:cNvSpPr>
          <p:nvPr>
            <p:ph type="sldImg"/>
          </p:nvPr>
        </p:nvSpPr>
        <p:spPr bwMode="auto">
          <a:xfrm>
            <a:off x="994956" y="754631"/>
            <a:ext cx="4806335" cy="3721568"/>
          </a:xfrm>
          <a:prstGeom prst="rect">
            <a:avLst/>
          </a:prstGeom>
          <a:solidFill>
            <a:srgbClr val="FFFFFF"/>
          </a:solidFill>
          <a:ln>
            <a:solidFill>
              <a:srgbClr val="000000"/>
            </a:solidFill>
            <a:miter lim="800000"/>
            <a:headEnd/>
            <a:tailEnd/>
          </a:ln>
        </p:spPr>
      </p:sp>
      <p:sp>
        <p:nvSpPr>
          <p:cNvPr id="8194"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CE8100-1A5C-4FA4-B5E4-1F87AE90D8C6}" type="slidenum">
              <a:rPr lang="en-GB"/>
              <a:pPr/>
              <a:t>24</a:t>
            </a:fld>
            <a:endParaRPr lang="en-GB"/>
          </a:p>
        </p:txBody>
      </p:sp>
      <p:sp>
        <p:nvSpPr>
          <p:cNvPr id="9217" name="Rectangle 1"/>
          <p:cNvSpPr txBox="1">
            <a:spLocks noGrp="1" noRot="1" noChangeAspect="1" noChangeArrowheads="1"/>
          </p:cNvSpPr>
          <p:nvPr>
            <p:ph type="sldImg"/>
          </p:nvPr>
        </p:nvSpPr>
        <p:spPr bwMode="auto">
          <a:xfrm>
            <a:off x="994956" y="754631"/>
            <a:ext cx="4806335" cy="3721568"/>
          </a:xfrm>
          <a:prstGeom prst="rect">
            <a:avLst/>
          </a:prstGeom>
          <a:solidFill>
            <a:srgbClr val="FFFFFF"/>
          </a:solidFill>
          <a:ln>
            <a:solidFill>
              <a:srgbClr val="000000"/>
            </a:solidFill>
            <a:miter lim="800000"/>
            <a:headEnd/>
            <a:tailEnd/>
          </a:ln>
        </p:spPr>
      </p:sp>
      <p:sp>
        <p:nvSpPr>
          <p:cNvPr id="9218"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07140B6-04FC-4CB3-A38A-1844C3E1F9A3}" type="slidenum">
              <a:rPr lang="en-GB"/>
              <a:pPr/>
              <a:t>25</a:t>
            </a:fld>
            <a:endParaRPr lang="en-GB"/>
          </a:p>
        </p:txBody>
      </p:sp>
      <p:sp>
        <p:nvSpPr>
          <p:cNvPr id="10241" name="Rectangle 1"/>
          <p:cNvSpPr txBox="1">
            <a:spLocks noGrp="1" noRot="1" noChangeAspect="1" noChangeArrowheads="1"/>
          </p:cNvSpPr>
          <p:nvPr>
            <p:ph type="sldImg"/>
          </p:nvPr>
        </p:nvSpPr>
        <p:spPr bwMode="auto">
          <a:xfrm>
            <a:off x="994956" y="754631"/>
            <a:ext cx="4806335" cy="3721568"/>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166723-0D67-4550-BC7A-9848BB7A185F}" type="slidenum">
              <a:rPr lang="en-GB"/>
              <a:pPr/>
              <a:t>26</a:t>
            </a:fld>
            <a:endParaRPr lang="en-GB"/>
          </a:p>
        </p:txBody>
      </p:sp>
      <p:sp>
        <p:nvSpPr>
          <p:cNvPr id="11265" name="Rectangle 1"/>
          <p:cNvSpPr txBox="1">
            <a:spLocks noGrp="1" noRot="1" noChangeAspect="1" noChangeArrowheads="1"/>
          </p:cNvSpPr>
          <p:nvPr>
            <p:ph type="sldImg"/>
          </p:nvPr>
        </p:nvSpPr>
        <p:spPr bwMode="auto">
          <a:xfrm>
            <a:off x="994956" y="754631"/>
            <a:ext cx="4806335" cy="3721568"/>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EBA15B8-77BF-4239-A0BA-5C01F0A35307}" type="slidenum">
              <a:rPr lang="en-GB"/>
              <a:pPr/>
              <a:t>27</a:t>
            </a:fld>
            <a:endParaRPr lang="en-GB"/>
          </a:p>
        </p:txBody>
      </p:sp>
      <p:sp>
        <p:nvSpPr>
          <p:cNvPr id="12289" name="Rectangle 1"/>
          <p:cNvSpPr txBox="1">
            <a:spLocks noGrp="1" noRot="1" noChangeAspect="1" noChangeArrowheads="1"/>
          </p:cNvSpPr>
          <p:nvPr>
            <p:ph type="sldImg"/>
          </p:nvPr>
        </p:nvSpPr>
        <p:spPr bwMode="auto">
          <a:xfrm>
            <a:off x="994956" y="754631"/>
            <a:ext cx="4806335" cy="3721568"/>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49689" y="9428165"/>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nchor="b"/>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9pPr>
          </a:lstStyle>
          <a:p>
            <a:pPr algn="r" eaLnBrk="1" hangingPunct="1">
              <a:spcAft>
                <a:spcPct val="30000"/>
              </a:spcAft>
              <a:defRPr/>
            </a:pPr>
            <a:fld id="{E8673432-AC24-487E-A8B1-323B213B366A}" type="slidenum">
              <a:rPr lang="en-GB" sz="1200">
                <a:solidFill>
                  <a:srgbClr val="000000"/>
                </a:solidFill>
                <a:cs typeface="Arial" charset="0"/>
              </a:rPr>
              <a:pPr algn="r" eaLnBrk="1" hangingPunct="1">
                <a:spcAft>
                  <a:spcPct val="30000"/>
                </a:spcAft>
                <a:defRPr/>
              </a:pPr>
              <a:t>2</a:t>
            </a:fld>
            <a:endParaRPr lang="en-GB" sz="1200" dirty="0">
              <a:solidFill>
                <a:srgbClr val="000000"/>
              </a:solidFill>
              <a:cs typeface="Arial" charset="0"/>
            </a:endParaRPr>
          </a:p>
        </p:txBody>
      </p:sp>
      <p:sp>
        <p:nvSpPr>
          <p:cNvPr id="59395"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8" tIns="45700" rIns="91398" bIns="45700"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D76AE2D3-2E69-44DF-8F02-9A07399FA5AB}"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2</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6"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3" tIns="45696" rIns="91393" bIns="45696"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A282D574-B0BF-4953-B57C-B7FFAC1C5DC8}"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2</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7" name="Rectangle 2"/>
          <p:cNvSpPr>
            <a:spLocks noGrp="1" noRot="1" noChangeAspect="1" noChangeArrowheads="1" noTextEdit="1"/>
          </p:cNvSpPr>
          <p:nvPr>
            <p:ph type="sldImg"/>
          </p:nvPr>
        </p:nvSpPr>
        <p:spPr>
          <a:xfrm>
            <a:off x="790575" y="750888"/>
            <a:ext cx="5253038" cy="3716337"/>
          </a:xfrm>
          <a:ln/>
        </p:spPr>
      </p:sp>
      <p:sp>
        <p:nvSpPr>
          <p:cNvPr id="133126" name="Rectangle 3"/>
          <p:cNvSpPr>
            <a:spLocks noGrp="1" noChangeArrowheads="1"/>
          </p:cNvSpPr>
          <p:nvPr>
            <p:ph type="body" idx="1"/>
          </p:nvPr>
        </p:nvSpPr>
        <p:spPr>
          <a:xfrm>
            <a:off x="679451" y="4719640"/>
            <a:ext cx="5438775" cy="4465637"/>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1393" tIns="45696" rIns="91393" bIns="45696"/>
          <a:lstStyle/>
          <a:p>
            <a:pPr eaLnBrk="1" hangingPunct="1"/>
            <a:r>
              <a:rPr lang="en-GB" dirty="0" smtClean="0"/>
              <a:t>L0148 – POOLED FUND Pitch Pack Library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solidFill>
                  <a:srgbClr val="ED2605"/>
                </a:solidFill>
                <a:latin typeface="Arial" pitchFamily="34" charset="0"/>
                <a:cs typeface="Arial" pitchFamily="34" charset="0"/>
              </a:rPr>
              <a:t>SAVED: N:\Depts\Institutions\General\Financial Solutions\FSG market conditions pack</a:t>
            </a:r>
          </a:p>
        </p:txBody>
      </p:sp>
    </p:spTree>
    <p:extLst>
      <p:ext uri="{BB962C8B-B14F-4D97-AF65-F5344CB8AC3E}">
        <p14:creationId xmlns="" xmlns:p14="http://schemas.microsoft.com/office/powerpoint/2010/main" val="237773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49689" y="9428165"/>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nchor="b"/>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9pPr>
          </a:lstStyle>
          <a:p>
            <a:pPr algn="r" eaLnBrk="1" hangingPunct="1">
              <a:spcAft>
                <a:spcPct val="30000"/>
              </a:spcAft>
              <a:defRPr/>
            </a:pPr>
            <a:fld id="{E8673432-AC24-487E-A8B1-323B213B366A}" type="slidenum">
              <a:rPr lang="en-GB" sz="1200">
                <a:solidFill>
                  <a:srgbClr val="000000"/>
                </a:solidFill>
                <a:cs typeface="Arial" charset="0"/>
              </a:rPr>
              <a:pPr algn="r" eaLnBrk="1" hangingPunct="1">
                <a:spcAft>
                  <a:spcPct val="30000"/>
                </a:spcAft>
                <a:defRPr/>
              </a:pPr>
              <a:t>4</a:t>
            </a:fld>
            <a:endParaRPr lang="en-GB" sz="1200" dirty="0">
              <a:solidFill>
                <a:srgbClr val="000000"/>
              </a:solidFill>
              <a:cs typeface="Arial" charset="0"/>
            </a:endParaRPr>
          </a:p>
        </p:txBody>
      </p:sp>
      <p:sp>
        <p:nvSpPr>
          <p:cNvPr id="59395"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8" tIns="45700" rIns="91398" bIns="45700"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D76AE2D3-2E69-44DF-8F02-9A07399FA5AB}"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4</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6"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3" tIns="45696" rIns="91393" bIns="45696"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A282D574-B0BF-4953-B57C-B7FFAC1C5DC8}"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4</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7" name="Rectangle 2"/>
          <p:cNvSpPr>
            <a:spLocks noGrp="1" noRot="1" noChangeAspect="1" noChangeArrowheads="1" noTextEdit="1"/>
          </p:cNvSpPr>
          <p:nvPr>
            <p:ph type="sldImg"/>
          </p:nvPr>
        </p:nvSpPr>
        <p:spPr>
          <a:xfrm>
            <a:off x="790575" y="750888"/>
            <a:ext cx="5253038" cy="3716337"/>
          </a:xfrm>
          <a:ln/>
        </p:spPr>
      </p:sp>
      <p:sp>
        <p:nvSpPr>
          <p:cNvPr id="133126" name="Rectangle 3"/>
          <p:cNvSpPr>
            <a:spLocks noGrp="1" noChangeArrowheads="1"/>
          </p:cNvSpPr>
          <p:nvPr>
            <p:ph type="body" idx="1"/>
          </p:nvPr>
        </p:nvSpPr>
        <p:spPr>
          <a:xfrm>
            <a:off x="679451" y="4719640"/>
            <a:ext cx="5438775" cy="4465637"/>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1393" tIns="45696" rIns="91393" bIns="45696"/>
          <a:lstStyle/>
          <a:p>
            <a:pPr eaLnBrk="1" hangingPunct="1"/>
            <a:r>
              <a:rPr lang="en-GB" dirty="0" smtClean="0"/>
              <a:t>L0148 – POOLED FUND Pitch Pack Library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solidFill>
                  <a:srgbClr val="ED2605"/>
                </a:solidFill>
                <a:latin typeface="Arial" pitchFamily="34" charset="0"/>
                <a:cs typeface="Arial" pitchFamily="34" charset="0"/>
              </a:rPr>
              <a:t>SAVED: N:\Depts\Institutions\General\Financial Solutions\FSG market conditions pack</a:t>
            </a:r>
          </a:p>
        </p:txBody>
      </p:sp>
    </p:spTree>
    <p:extLst>
      <p:ext uri="{BB962C8B-B14F-4D97-AF65-F5344CB8AC3E}">
        <p14:creationId xmlns="" xmlns:p14="http://schemas.microsoft.com/office/powerpoint/2010/main" val="237773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49689" y="9428165"/>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nchor="b"/>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9pPr>
          </a:lstStyle>
          <a:p>
            <a:pPr algn="r" eaLnBrk="1" hangingPunct="1">
              <a:spcAft>
                <a:spcPct val="30000"/>
              </a:spcAft>
              <a:defRPr/>
            </a:pPr>
            <a:fld id="{E8673432-AC24-487E-A8B1-323B213B366A}" type="slidenum">
              <a:rPr lang="en-GB" sz="1200">
                <a:solidFill>
                  <a:srgbClr val="000000"/>
                </a:solidFill>
                <a:cs typeface="Arial" charset="0"/>
              </a:rPr>
              <a:pPr algn="r" eaLnBrk="1" hangingPunct="1">
                <a:spcAft>
                  <a:spcPct val="30000"/>
                </a:spcAft>
                <a:defRPr/>
              </a:pPr>
              <a:t>6</a:t>
            </a:fld>
            <a:endParaRPr lang="en-GB" sz="1200" dirty="0">
              <a:solidFill>
                <a:srgbClr val="000000"/>
              </a:solidFill>
              <a:cs typeface="Arial" charset="0"/>
            </a:endParaRPr>
          </a:p>
        </p:txBody>
      </p:sp>
      <p:sp>
        <p:nvSpPr>
          <p:cNvPr id="59395"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8" tIns="45700" rIns="91398" bIns="45700"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D76AE2D3-2E69-44DF-8F02-9A07399FA5AB}"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6</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6"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3" tIns="45696" rIns="91393" bIns="45696"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A282D574-B0BF-4953-B57C-B7FFAC1C5DC8}"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6</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7" name="Rectangle 2"/>
          <p:cNvSpPr>
            <a:spLocks noGrp="1" noRot="1" noChangeAspect="1" noChangeArrowheads="1" noTextEdit="1"/>
          </p:cNvSpPr>
          <p:nvPr>
            <p:ph type="sldImg"/>
          </p:nvPr>
        </p:nvSpPr>
        <p:spPr>
          <a:xfrm>
            <a:off x="790575" y="750888"/>
            <a:ext cx="5253038" cy="3716337"/>
          </a:xfrm>
          <a:ln/>
        </p:spPr>
      </p:sp>
      <p:sp>
        <p:nvSpPr>
          <p:cNvPr id="133126" name="Rectangle 3"/>
          <p:cNvSpPr>
            <a:spLocks noGrp="1" noChangeArrowheads="1"/>
          </p:cNvSpPr>
          <p:nvPr>
            <p:ph type="body" idx="1"/>
          </p:nvPr>
        </p:nvSpPr>
        <p:spPr>
          <a:xfrm>
            <a:off x="679451" y="4719640"/>
            <a:ext cx="5438775" cy="4465637"/>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1393" tIns="45696" rIns="91393" bIns="45696"/>
          <a:lstStyle/>
          <a:p>
            <a:pPr eaLnBrk="1" hangingPunct="1"/>
            <a:r>
              <a:rPr lang="en-GB" dirty="0" smtClean="0"/>
              <a:t>L0148 – POOLED FUND Pitch Pack Library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solidFill>
                  <a:srgbClr val="ED2605"/>
                </a:solidFill>
                <a:latin typeface="Arial" pitchFamily="34" charset="0"/>
                <a:cs typeface="Arial" pitchFamily="34" charset="0"/>
              </a:rPr>
              <a:t>SAVED: N:\Depts\Institutions\General\Financial Solutions\FSG market conditions pack</a:t>
            </a:r>
          </a:p>
        </p:txBody>
      </p:sp>
    </p:spTree>
    <p:extLst>
      <p:ext uri="{BB962C8B-B14F-4D97-AF65-F5344CB8AC3E}">
        <p14:creationId xmlns="" xmlns:p14="http://schemas.microsoft.com/office/powerpoint/2010/main" val="237773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49689" y="9428165"/>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nchor="b"/>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9pPr>
          </a:lstStyle>
          <a:p>
            <a:pPr algn="r" eaLnBrk="1" hangingPunct="1">
              <a:spcAft>
                <a:spcPct val="30000"/>
              </a:spcAft>
              <a:defRPr/>
            </a:pPr>
            <a:fld id="{E8673432-AC24-487E-A8B1-323B213B366A}" type="slidenum">
              <a:rPr lang="en-GB" sz="1200">
                <a:solidFill>
                  <a:srgbClr val="000000"/>
                </a:solidFill>
                <a:cs typeface="Arial" charset="0"/>
              </a:rPr>
              <a:pPr algn="r" eaLnBrk="1" hangingPunct="1">
                <a:spcAft>
                  <a:spcPct val="30000"/>
                </a:spcAft>
                <a:defRPr/>
              </a:pPr>
              <a:t>9</a:t>
            </a:fld>
            <a:endParaRPr lang="en-GB" sz="1200" dirty="0">
              <a:solidFill>
                <a:srgbClr val="000000"/>
              </a:solidFill>
              <a:cs typeface="Arial" charset="0"/>
            </a:endParaRPr>
          </a:p>
        </p:txBody>
      </p:sp>
      <p:sp>
        <p:nvSpPr>
          <p:cNvPr id="59395"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8" tIns="45700" rIns="91398" bIns="45700"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D76AE2D3-2E69-44DF-8F02-9A07399FA5AB}"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9</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6"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3" tIns="45696" rIns="91393" bIns="45696"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A282D574-B0BF-4953-B57C-B7FFAC1C5DC8}"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9</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7" name="Rectangle 2"/>
          <p:cNvSpPr>
            <a:spLocks noGrp="1" noRot="1" noChangeAspect="1" noChangeArrowheads="1" noTextEdit="1"/>
          </p:cNvSpPr>
          <p:nvPr>
            <p:ph type="sldImg"/>
          </p:nvPr>
        </p:nvSpPr>
        <p:spPr>
          <a:xfrm>
            <a:off x="790575" y="750888"/>
            <a:ext cx="5253038" cy="3716337"/>
          </a:xfrm>
          <a:ln/>
        </p:spPr>
      </p:sp>
      <p:sp>
        <p:nvSpPr>
          <p:cNvPr id="133126" name="Rectangle 3"/>
          <p:cNvSpPr>
            <a:spLocks noGrp="1" noChangeArrowheads="1"/>
          </p:cNvSpPr>
          <p:nvPr>
            <p:ph type="body" idx="1"/>
          </p:nvPr>
        </p:nvSpPr>
        <p:spPr>
          <a:xfrm>
            <a:off x="679451" y="4719640"/>
            <a:ext cx="5438775" cy="4465637"/>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1393" tIns="45696" rIns="91393" bIns="45696"/>
          <a:lstStyle/>
          <a:p>
            <a:pPr eaLnBrk="1" hangingPunct="1"/>
            <a:r>
              <a:rPr lang="en-GB" dirty="0" smtClean="0"/>
              <a:t>L0148 – POOLED FUND Pitch Pack Library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solidFill>
                  <a:srgbClr val="ED2605"/>
                </a:solidFill>
                <a:latin typeface="Arial" pitchFamily="34" charset="0"/>
                <a:cs typeface="Arial" pitchFamily="34" charset="0"/>
              </a:rPr>
              <a:t>SAVED: N:\Depts\Institutions\General\Financial Solutions\FSG market conditions pack</a:t>
            </a:r>
          </a:p>
        </p:txBody>
      </p:sp>
    </p:spTree>
    <p:extLst>
      <p:ext uri="{BB962C8B-B14F-4D97-AF65-F5344CB8AC3E}">
        <p14:creationId xmlns="" xmlns:p14="http://schemas.microsoft.com/office/powerpoint/2010/main" val="237773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49689" y="9428165"/>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nchor="b"/>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9pPr>
          </a:lstStyle>
          <a:p>
            <a:pPr algn="r" eaLnBrk="1" hangingPunct="1">
              <a:spcAft>
                <a:spcPct val="30000"/>
              </a:spcAft>
              <a:defRPr/>
            </a:pPr>
            <a:fld id="{E8673432-AC24-487E-A8B1-323B213B366A}" type="slidenum">
              <a:rPr lang="en-GB" sz="1200">
                <a:solidFill>
                  <a:srgbClr val="000000"/>
                </a:solidFill>
                <a:cs typeface="Arial" charset="0"/>
              </a:rPr>
              <a:pPr algn="r" eaLnBrk="1" hangingPunct="1">
                <a:spcAft>
                  <a:spcPct val="30000"/>
                </a:spcAft>
                <a:defRPr/>
              </a:pPr>
              <a:t>10</a:t>
            </a:fld>
            <a:endParaRPr lang="en-GB" sz="1200" dirty="0">
              <a:solidFill>
                <a:srgbClr val="000000"/>
              </a:solidFill>
              <a:cs typeface="Arial" charset="0"/>
            </a:endParaRPr>
          </a:p>
        </p:txBody>
      </p:sp>
      <p:sp>
        <p:nvSpPr>
          <p:cNvPr id="59395"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8" tIns="45700" rIns="91398" bIns="45700"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D76AE2D3-2E69-44DF-8F02-9A07399FA5AB}"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10</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6"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3" tIns="45696" rIns="91393" bIns="45696"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A282D574-B0BF-4953-B57C-B7FFAC1C5DC8}"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10</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7" name="Rectangle 2"/>
          <p:cNvSpPr>
            <a:spLocks noGrp="1" noRot="1" noChangeAspect="1" noChangeArrowheads="1" noTextEdit="1"/>
          </p:cNvSpPr>
          <p:nvPr>
            <p:ph type="sldImg"/>
          </p:nvPr>
        </p:nvSpPr>
        <p:spPr>
          <a:xfrm>
            <a:off x="790575" y="750888"/>
            <a:ext cx="5253038" cy="3716337"/>
          </a:xfrm>
          <a:ln/>
        </p:spPr>
      </p:sp>
      <p:sp>
        <p:nvSpPr>
          <p:cNvPr id="133126" name="Rectangle 3"/>
          <p:cNvSpPr>
            <a:spLocks noGrp="1" noChangeArrowheads="1"/>
          </p:cNvSpPr>
          <p:nvPr>
            <p:ph type="body" idx="1"/>
          </p:nvPr>
        </p:nvSpPr>
        <p:spPr>
          <a:xfrm>
            <a:off x="679451" y="4719640"/>
            <a:ext cx="5438775" cy="4465637"/>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1393" tIns="45696" rIns="91393" bIns="45696"/>
          <a:lstStyle/>
          <a:p>
            <a:pPr eaLnBrk="1" hangingPunct="1"/>
            <a:r>
              <a:rPr lang="en-GB" dirty="0" smtClean="0"/>
              <a:t>L0148 – POOLED FUND Pitch Pack Library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solidFill>
                  <a:srgbClr val="ED2605"/>
                </a:solidFill>
                <a:latin typeface="Arial" pitchFamily="34" charset="0"/>
                <a:cs typeface="Arial" pitchFamily="34" charset="0"/>
              </a:rPr>
              <a:t>SAVED: N:\Depts\Institutions\General\Financial Solutions\FSG market conditions pack</a:t>
            </a:r>
          </a:p>
        </p:txBody>
      </p:sp>
    </p:spTree>
    <p:extLst>
      <p:ext uri="{BB962C8B-B14F-4D97-AF65-F5344CB8AC3E}">
        <p14:creationId xmlns="" xmlns:p14="http://schemas.microsoft.com/office/powerpoint/2010/main" val="237773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49689" y="9428165"/>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nchor="b"/>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9pPr>
          </a:lstStyle>
          <a:p>
            <a:pPr algn="r" eaLnBrk="1" hangingPunct="1">
              <a:spcAft>
                <a:spcPct val="30000"/>
              </a:spcAft>
              <a:defRPr/>
            </a:pPr>
            <a:fld id="{E8673432-AC24-487E-A8B1-323B213B366A}" type="slidenum">
              <a:rPr lang="en-GB" sz="1200">
                <a:solidFill>
                  <a:srgbClr val="000000"/>
                </a:solidFill>
                <a:cs typeface="Arial" charset="0"/>
              </a:rPr>
              <a:pPr algn="r" eaLnBrk="1" hangingPunct="1">
                <a:spcAft>
                  <a:spcPct val="30000"/>
                </a:spcAft>
                <a:defRPr/>
              </a:pPr>
              <a:t>11</a:t>
            </a:fld>
            <a:endParaRPr lang="en-GB" sz="1200" dirty="0">
              <a:solidFill>
                <a:srgbClr val="000000"/>
              </a:solidFill>
              <a:cs typeface="Arial" charset="0"/>
            </a:endParaRPr>
          </a:p>
        </p:txBody>
      </p:sp>
      <p:sp>
        <p:nvSpPr>
          <p:cNvPr id="59395"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8" tIns="45700" rIns="91398" bIns="45700"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D76AE2D3-2E69-44DF-8F02-9A07399FA5AB}"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11</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6"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3" tIns="45696" rIns="91393" bIns="45696"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A282D574-B0BF-4953-B57C-B7FFAC1C5DC8}"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11</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7" name="Rectangle 2"/>
          <p:cNvSpPr>
            <a:spLocks noGrp="1" noRot="1" noChangeAspect="1" noChangeArrowheads="1" noTextEdit="1"/>
          </p:cNvSpPr>
          <p:nvPr>
            <p:ph type="sldImg"/>
          </p:nvPr>
        </p:nvSpPr>
        <p:spPr>
          <a:xfrm>
            <a:off x="790575" y="750888"/>
            <a:ext cx="5253038" cy="3716337"/>
          </a:xfrm>
          <a:ln/>
        </p:spPr>
      </p:sp>
      <p:sp>
        <p:nvSpPr>
          <p:cNvPr id="133126" name="Rectangle 3"/>
          <p:cNvSpPr>
            <a:spLocks noGrp="1" noChangeArrowheads="1"/>
          </p:cNvSpPr>
          <p:nvPr>
            <p:ph type="body" idx="1"/>
          </p:nvPr>
        </p:nvSpPr>
        <p:spPr>
          <a:xfrm>
            <a:off x="679451" y="4719640"/>
            <a:ext cx="5438775" cy="4465637"/>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1393" tIns="45696" rIns="91393" bIns="45696"/>
          <a:lstStyle/>
          <a:p>
            <a:pPr eaLnBrk="1" hangingPunct="1"/>
            <a:r>
              <a:rPr lang="en-GB" dirty="0" smtClean="0"/>
              <a:t>L0148 – POOLED FUND Pitch Pack Library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solidFill>
                  <a:srgbClr val="ED2605"/>
                </a:solidFill>
                <a:latin typeface="Arial" pitchFamily="34" charset="0"/>
                <a:cs typeface="Arial" pitchFamily="34" charset="0"/>
              </a:rPr>
              <a:t>SAVED: N:\Depts\Institutions\General\Financial Solutions\FSG market conditions pack</a:t>
            </a:r>
          </a:p>
        </p:txBody>
      </p:sp>
    </p:spTree>
    <p:extLst>
      <p:ext uri="{BB962C8B-B14F-4D97-AF65-F5344CB8AC3E}">
        <p14:creationId xmlns="" xmlns:p14="http://schemas.microsoft.com/office/powerpoint/2010/main" val="237773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49689" y="9428165"/>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nchor="b"/>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30000"/>
              </a:spcAft>
              <a:defRPr sz="1300">
                <a:solidFill>
                  <a:schemeClr val="tx1"/>
                </a:solidFill>
                <a:latin typeface="Arial" pitchFamily="34" charset="0"/>
                <a:ea typeface="ＭＳ Ｐゴシック" pitchFamily="34" charset="-128"/>
              </a:defRPr>
            </a:lvl9pPr>
          </a:lstStyle>
          <a:p>
            <a:pPr algn="r" eaLnBrk="1" hangingPunct="1">
              <a:spcAft>
                <a:spcPct val="30000"/>
              </a:spcAft>
              <a:defRPr/>
            </a:pPr>
            <a:fld id="{E8673432-AC24-487E-A8B1-323B213B366A}" type="slidenum">
              <a:rPr lang="en-GB" sz="1200">
                <a:solidFill>
                  <a:srgbClr val="000000"/>
                </a:solidFill>
                <a:cs typeface="Arial" charset="0"/>
              </a:rPr>
              <a:pPr algn="r" eaLnBrk="1" hangingPunct="1">
                <a:spcAft>
                  <a:spcPct val="30000"/>
                </a:spcAft>
                <a:defRPr/>
              </a:pPr>
              <a:t>12</a:t>
            </a:fld>
            <a:endParaRPr lang="en-GB" sz="1200" dirty="0">
              <a:solidFill>
                <a:srgbClr val="000000"/>
              </a:solidFill>
              <a:cs typeface="Arial" charset="0"/>
            </a:endParaRPr>
          </a:p>
        </p:txBody>
      </p:sp>
      <p:sp>
        <p:nvSpPr>
          <p:cNvPr id="59395"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8" tIns="45700" rIns="91398" bIns="45700"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D76AE2D3-2E69-44DF-8F02-9A07399FA5AB}"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12</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6" name="Rectangle 7"/>
          <p:cNvSpPr txBox="1">
            <a:spLocks noGrp="1" noChangeArrowheads="1"/>
          </p:cNvSpPr>
          <p:nvPr/>
        </p:nvSpPr>
        <p:spPr bwMode="auto">
          <a:xfrm>
            <a:off x="3849689" y="9428165"/>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3" tIns="45696" rIns="91393" bIns="45696"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spcAft>
                <a:spcPct val="30000"/>
              </a:spcAft>
            </a:pPr>
            <a:fld id="{A282D574-B0BF-4953-B57C-B7FFAC1C5DC8}" type="slidenum">
              <a:rPr lang="en-GB" altLang="en-US">
                <a:solidFill>
                  <a:srgbClr val="000000"/>
                </a:solidFill>
                <a:latin typeface="Times New Roman" pitchFamily="18" charset="0"/>
                <a:ea typeface="MS PGothic" pitchFamily="34" charset="-128"/>
                <a:cs typeface="Times New Roman" pitchFamily="18" charset="0"/>
              </a:rPr>
              <a:pPr algn="r" eaLnBrk="1" hangingPunct="1">
                <a:spcBef>
                  <a:spcPct val="0"/>
                </a:spcBef>
                <a:spcAft>
                  <a:spcPct val="30000"/>
                </a:spcAft>
              </a:pPr>
              <a:t>12</a:t>
            </a:fld>
            <a:endParaRPr lang="en-GB" altLang="en-US" dirty="0">
              <a:solidFill>
                <a:srgbClr val="000000"/>
              </a:solidFill>
              <a:latin typeface="Times New Roman" pitchFamily="18" charset="0"/>
              <a:ea typeface="MS PGothic" pitchFamily="34" charset="-128"/>
              <a:cs typeface="Times New Roman" pitchFamily="18" charset="0"/>
            </a:endParaRPr>
          </a:p>
        </p:txBody>
      </p:sp>
      <p:sp>
        <p:nvSpPr>
          <p:cNvPr id="59397" name="Rectangle 2"/>
          <p:cNvSpPr>
            <a:spLocks noGrp="1" noRot="1" noChangeAspect="1" noChangeArrowheads="1" noTextEdit="1"/>
          </p:cNvSpPr>
          <p:nvPr>
            <p:ph type="sldImg"/>
          </p:nvPr>
        </p:nvSpPr>
        <p:spPr>
          <a:xfrm>
            <a:off x="790575" y="750888"/>
            <a:ext cx="5253038" cy="3716337"/>
          </a:xfrm>
          <a:ln/>
        </p:spPr>
      </p:sp>
      <p:sp>
        <p:nvSpPr>
          <p:cNvPr id="133126" name="Rectangle 3"/>
          <p:cNvSpPr>
            <a:spLocks noGrp="1" noChangeArrowheads="1"/>
          </p:cNvSpPr>
          <p:nvPr>
            <p:ph type="body" idx="1"/>
          </p:nvPr>
        </p:nvSpPr>
        <p:spPr>
          <a:xfrm>
            <a:off x="679451" y="4719640"/>
            <a:ext cx="5438775" cy="4465637"/>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1393" tIns="45696" rIns="91393" bIns="45696"/>
          <a:lstStyle/>
          <a:p>
            <a:pPr eaLnBrk="1" hangingPunct="1"/>
            <a:r>
              <a:rPr lang="en-GB" dirty="0" smtClean="0"/>
              <a:t>L0148 – POOLED FUND Pitch Pack Library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solidFill>
                  <a:srgbClr val="ED2605"/>
                </a:solidFill>
                <a:latin typeface="Arial" pitchFamily="34" charset="0"/>
                <a:cs typeface="Arial" pitchFamily="34" charset="0"/>
              </a:rPr>
              <a:t>SAVED: N:\Depts\Institutions\General\Financial Solutions\FSG market conditions pack</a:t>
            </a:r>
          </a:p>
        </p:txBody>
      </p:sp>
    </p:spTree>
    <p:extLst>
      <p:ext uri="{BB962C8B-B14F-4D97-AF65-F5344CB8AC3E}">
        <p14:creationId xmlns="" xmlns:p14="http://schemas.microsoft.com/office/powerpoint/2010/main" val="237773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65E9FAD-ED0C-4522-BE66-4B77F71EED64}" type="slidenum">
              <a:rPr lang="en-GB" smtClean="0"/>
              <a:pPr/>
              <a:t>13</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 EME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2284344" y="35605"/>
            <a:ext cx="2023086" cy="374526"/>
          </a:xfrm>
          <a:prstGeom prst="wedgeRoundRectCallout">
            <a:avLst/>
          </a:prstGeom>
          <a:solidFill>
            <a:schemeClr val="accent3"/>
          </a:solidFill>
          <a:ln w="76200">
            <a:solidFill>
              <a:schemeClr val="accent3"/>
            </a:solidFill>
          </a:ln>
        </p:spPr>
        <p:txBody>
          <a:bodyPr wrap="square" lIns="91400" tIns="45700" rIns="91400" bIns="45700" rtlCol="0">
            <a:spAutoFit/>
          </a:bodyPr>
          <a:lstStyle/>
          <a:p>
            <a:r>
              <a:rPr lang="en-US" sz="1600" b="1" dirty="0" smtClean="0">
                <a:solidFill>
                  <a:schemeClr val="bg1"/>
                </a:solidFill>
                <a:latin typeface="+mn-lt"/>
              </a:rPr>
              <a:t>UK/EUROPE </a:t>
            </a:r>
          </a:p>
        </p:txBody>
      </p:sp>
      <p:sp>
        <p:nvSpPr>
          <p:cNvPr id="12" name="Rectangle 3"/>
          <p:cNvSpPr>
            <a:spLocks noGrp="1" noChangeArrowheads="1"/>
          </p:cNvSpPr>
          <p:nvPr>
            <p:ph type="ctrTitle"/>
          </p:nvPr>
        </p:nvSpPr>
        <p:spPr>
          <a:xfrm>
            <a:off x="586263" y="5436815"/>
            <a:ext cx="950400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en-GB" sz="2200" noProof="0" dirty="0" smtClean="0"/>
            </a:lvl1pPr>
          </a:lstStyle>
          <a:p>
            <a:pPr lvl="0"/>
            <a:r>
              <a:rPr lang="en-US" noProof="0" smtClean="0"/>
              <a:t>Click to edit Master title style</a:t>
            </a:r>
            <a:endParaRPr lang="en-GB" noProof="0" dirty="0" smtClean="0"/>
          </a:p>
        </p:txBody>
      </p:sp>
      <p:sp>
        <p:nvSpPr>
          <p:cNvPr id="13" name="Text Placeholder 8"/>
          <p:cNvSpPr>
            <a:spLocks noGrp="1"/>
          </p:cNvSpPr>
          <p:nvPr>
            <p:ph type="body" sz="quarter" idx="11"/>
          </p:nvPr>
        </p:nvSpPr>
        <p:spPr>
          <a:xfrm>
            <a:off x="586263" y="5859958"/>
            <a:ext cx="9504000" cy="540000"/>
          </a:xfrm>
          <a:prstGeom prst="rect">
            <a:avLst/>
          </a:prstGeom>
        </p:spPr>
        <p:txBody>
          <a:bodyPr lIns="0" tIns="0" rIns="0" bIns="0" anchor="b" anchorCtr="0"/>
          <a:lstStyle>
            <a:lvl1pPr>
              <a:spcBef>
                <a:spcPts val="0"/>
              </a:spcBef>
              <a:spcAft>
                <a:spcPts val="600"/>
              </a:spcAft>
              <a:defRPr sz="1600" b="0"/>
            </a:lvl1pPr>
          </a:lstStyle>
          <a:p>
            <a:pPr lvl="0"/>
            <a:r>
              <a:rPr lang="en-US" smtClean="0"/>
              <a:t>Click to edit Master text styles</a:t>
            </a:r>
          </a:p>
        </p:txBody>
      </p:sp>
    </p:spTree>
    <p:extLst>
      <p:ext uri="{BB962C8B-B14F-4D97-AF65-F5344CB8AC3E}">
        <p14:creationId xmlns="" xmlns:p14="http://schemas.microsoft.com/office/powerpoint/2010/main" val="394094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1 row chart / table single head">
    <p:spTree>
      <p:nvGrpSpPr>
        <p:cNvPr id="1" name=""/>
        <p:cNvGrpSpPr/>
        <p:nvPr/>
      </p:nvGrpSpPr>
      <p:grpSpPr>
        <a:xfrm>
          <a:off x="0" y="0"/>
          <a:ext cx="0" cy="0"/>
          <a:chOff x="0" y="0"/>
          <a:chExt cx="0" cy="0"/>
        </a:xfrm>
      </p:grpSpPr>
      <p:sp>
        <p:nvSpPr>
          <p:cNvPr id="10"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5" name="Content Placeholder 3"/>
          <p:cNvSpPr>
            <a:spLocks noGrp="1"/>
          </p:cNvSpPr>
          <p:nvPr>
            <p:ph sz="quarter" idx="34"/>
          </p:nvPr>
        </p:nvSpPr>
        <p:spPr>
          <a:xfrm>
            <a:off x="5490722" y="1908181"/>
            <a:ext cx="4608513" cy="4500563"/>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38"/>
            <a:ext cx="4608000" cy="216000"/>
          </a:xfrm>
        </p:spPr>
        <p:txBody>
          <a:bodyPr/>
          <a:lstStyle>
            <a:lvl1pPr>
              <a:defRPr/>
            </a:lvl1pPr>
          </a:lstStyle>
          <a:p>
            <a:pPr lvl="0"/>
            <a:r>
              <a:rPr lang="en-US" dirty="0" smtClean="0"/>
              <a:t>Single line heading</a:t>
            </a:r>
          </a:p>
        </p:txBody>
      </p:sp>
      <p:sp>
        <p:nvSpPr>
          <p:cNvPr id="12" name="Content Placeholder 3"/>
          <p:cNvSpPr>
            <a:spLocks noGrp="1"/>
          </p:cNvSpPr>
          <p:nvPr>
            <p:ph sz="quarter" idx="30"/>
          </p:nvPr>
        </p:nvSpPr>
        <p:spPr>
          <a:xfrm>
            <a:off x="593731" y="1908181"/>
            <a:ext cx="4608513" cy="4500563"/>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4608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262199552"/>
      </p:ext>
    </p:extLst>
  </p:cSld>
  <p:clrMapOvr>
    <a:masterClrMapping/>
  </p:clrMapOvr>
  <p:extLst mod="1">
    <p:ext uri="{DCECCB84-F9BA-43D5-87BE-67443E8EF086}">
      <p15:sldGuideLst xmlns:p15="http://schemas.microsoft.com/office/powerpoint/2012/main" xmlns="">
        <p15:guide id="1" orient="horz" pos="1202">
          <p15:clr>
            <a:srgbClr val="FBAE40"/>
          </p15:clr>
        </p15:guide>
        <p15:guide id="2" pos="3277">
          <p15:clr>
            <a:srgbClr val="FBAE40"/>
          </p15:clr>
        </p15:guide>
        <p15:guide id="3" pos="34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row chart / table double head">
    <p:spTree>
      <p:nvGrpSpPr>
        <p:cNvPr id="1" name=""/>
        <p:cNvGrpSpPr/>
        <p:nvPr/>
      </p:nvGrpSpPr>
      <p:grpSpPr>
        <a:xfrm>
          <a:off x="0" y="0"/>
          <a:ext cx="0" cy="0"/>
          <a:chOff x="0" y="0"/>
          <a:chExt cx="0" cy="0"/>
        </a:xfrm>
      </p:grpSpPr>
      <p:sp>
        <p:nvSpPr>
          <p:cNvPr id="10"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2" name="Content Placeholder 3"/>
          <p:cNvSpPr>
            <a:spLocks noGrp="1"/>
          </p:cNvSpPr>
          <p:nvPr>
            <p:ph sz="quarter" idx="34"/>
          </p:nvPr>
        </p:nvSpPr>
        <p:spPr>
          <a:xfrm>
            <a:off x="5490722" y="2089150"/>
            <a:ext cx="4608513"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44"/>
            <a:ext cx="4608000" cy="396000"/>
          </a:xfrm>
        </p:spPr>
        <p:txBody>
          <a:bodyPr/>
          <a:lstStyle>
            <a:lvl1pPr>
              <a:defRPr/>
            </a:lvl1pPr>
          </a:lstStyle>
          <a:p>
            <a:pPr lvl="0"/>
            <a:r>
              <a:rPr lang="en-US" dirty="0" smtClean="0"/>
              <a:t>Two line heading</a:t>
            </a:r>
          </a:p>
        </p:txBody>
      </p:sp>
      <p:sp>
        <p:nvSpPr>
          <p:cNvPr id="15" name="Content Placeholder 3"/>
          <p:cNvSpPr>
            <a:spLocks noGrp="1"/>
          </p:cNvSpPr>
          <p:nvPr>
            <p:ph sz="quarter" idx="30"/>
          </p:nvPr>
        </p:nvSpPr>
        <p:spPr>
          <a:xfrm>
            <a:off x="593731" y="2089150"/>
            <a:ext cx="4608513"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4608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428802578"/>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1316">
          <p15:clr>
            <a:srgbClr val="FBAE40"/>
          </p15:clr>
        </p15:guide>
        <p15:guide id="3" pos="34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column / Narrow column / 1 row content">
    <p:spTree>
      <p:nvGrpSpPr>
        <p:cNvPr id="1" name=""/>
        <p:cNvGrpSpPr/>
        <p:nvPr/>
      </p:nvGrpSpPr>
      <p:grpSpPr>
        <a:xfrm>
          <a:off x="0" y="0"/>
          <a:ext cx="0" cy="0"/>
          <a:chOff x="0" y="0"/>
          <a:chExt cx="0" cy="0"/>
        </a:xfrm>
      </p:grpSpPr>
      <p:sp>
        <p:nvSpPr>
          <p:cNvPr id="10"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9" name="Content Placeholder 3"/>
          <p:cNvSpPr>
            <a:spLocks noGrp="1"/>
          </p:cNvSpPr>
          <p:nvPr>
            <p:ph sz="quarter" idx="32"/>
          </p:nvPr>
        </p:nvSpPr>
        <p:spPr>
          <a:xfrm>
            <a:off x="7110413" y="1620838"/>
            <a:ext cx="2989261"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30"/>
          </p:nvPr>
        </p:nvSpPr>
        <p:spPr>
          <a:xfrm>
            <a:off x="593728" y="1620838"/>
            <a:ext cx="6229351"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508898246"/>
      </p:ext>
    </p:extLst>
  </p:cSld>
  <p:clrMapOvr>
    <a:masterClrMapping/>
  </p:clrMapOvr>
  <p:extLst mod="1">
    <p:ext uri="{DCECCB84-F9BA-43D5-87BE-67443E8EF086}">
      <p15:sldGuideLst xmlns:p15="http://schemas.microsoft.com/office/powerpoint/2012/main" xmlns="">
        <p15:guide id="1" pos="4298" userDrawn="1">
          <p15:clr>
            <a:srgbClr val="FBAE40"/>
          </p15:clr>
        </p15:guide>
        <p15:guide id="2" pos="44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column / Narrow column / chart / table single head">
    <p:spTree>
      <p:nvGrpSpPr>
        <p:cNvPr id="1" name=""/>
        <p:cNvGrpSpPr/>
        <p:nvPr/>
      </p:nvGrpSpPr>
      <p:grpSpPr>
        <a:xfrm>
          <a:off x="0" y="0"/>
          <a:ext cx="0" cy="0"/>
          <a:chOff x="0" y="0"/>
          <a:chExt cx="0" cy="0"/>
        </a:xfrm>
      </p:grpSpPr>
      <p:sp>
        <p:nvSpPr>
          <p:cNvPr id="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2" name="Content Placeholder 3"/>
          <p:cNvSpPr>
            <a:spLocks noGrp="1"/>
          </p:cNvSpPr>
          <p:nvPr>
            <p:ph sz="quarter" idx="32"/>
          </p:nvPr>
        </p:nvSpPr>
        <p:spPr>
          <a:xfrm>
            <a:off x="7110413" y="1620838"/>
            <a:ext cx="2989261"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30"/>
          </p:nvPr>
        </p:nvSpPr>
        <p:spPr>
          <a:xfrm>
            <a:off x="593725" y="1908181"/>
            <a:ext cx="6229350" cy="4500563"/>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622935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1501307561"/>
      </p:ext>
    </p:extLst>
  </p:cSld>
  <p:clrMapOvr>
    <a:masterClrMapping/>
  </p:clrMapOvr>
  <p:extLst mod="1">
    <p:ext uri="{DCECCB84-F9BA-43D5-87BE-67443E8EF086}">
      <p15:sldGuideLst xmlns:p15="http://schemas.microsoft.com/office/powerpoint/2012/main" xmlns="">
        <p15:guide id="1" pos="4479" userDrawn="1">
          <p15:clr>
            <a:srgbClr val="FBAE40"/>
          </p15:clr>
        </p15:guide>
        <p15:guide id="2" orient="horz" pos="1202" userDrawn="1">
          <p15:clr>
            <a:srgbClr val="FBAE40"/>
          </p15:clr>
        </p15:guide>
        <p15:guide id="3" pos="42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 column / Narrow column / chart / table double head">
    <p:spTree>
      <p:nvGrpSpPr>
        <p:cNvPr id="1" name=""/>
        <p:cNvGrpSpPr/>
        <p:nvPr/>
      </p:nvGrpSpPr>
      <p:grpSpPr>
        <a:xfrm>
          <a:off x="0" y="0"/>
          <a:ext cx="0" cy="0"/>
          <a:chOff x="0" y="0"/>
          <a:chExt cx="0" cy="0"/>
        </a:xfrm>
      </p:grpSpPr>
      <p:sp>
        <p:nvSpPr>
          <p:cNvPr id="10"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2" name="Content Placeholder 3"/>
          <p:cNvSpPr>
            <a:spLocks noGrp="1"/>
          </p:cNvSpPr>
          <p:nvPr>
            <p:ph sz="quarter" idx="32"/>
          </p:nvPr>
        </p:nvSpPr>
        <p:spPr>
          <a:xfrm>
            <a:off x="7110413" y="1620838"/>
            <a:ext cx="2989261"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3"/>
          <p:cNvSpPr>
            <a:spLocks noGrp="1"/>
          </p:cNvSpPr>
          <p:nvPr>
            <p:ph sz="quarter" idx="30"/>
          </p:nvPr>
        </p:nvSpPr>
        <p:spPr>
          <a:xfrm>
            <a:off x="593725" y="2089150"/>
            <a:ext cx="6229350"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622935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377300617"/>
      </p:ext>
    </p:extLst>
  </p:cSld>
  <p:clrMapOvr>
    <a:masterClrMapping/>
  </p:clrMapOvr>
  <p:extLst mod="1">
    <p:ext uri="{DCECCB84-F9BA-43D5-87BE-67443E8EF086}">
      <p15:sldGuideLst xmlns:p15="http://schemas.microsoft.com/office/powerpoint/2012/main" xmlns="">
        <p15:guide id="1" pos="4479" userDrawn="1">
          <p15:clr>
            <a:srgbClr val="FBAE40"/>
          </p15:clr>
        </p15:guide>
        <p15:guide id="2" orient="horz" pos="1316" userDrawn="1">
          <p15:clr>
            <a:srgbClr val="FBAE40"/>
          </p15:clr>
        </p15:guide>
        <p15:guide id="3" pos="429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2 row content">
    <p:spTree>
      <p:nvGrpSpPr>
        <p:cNvPr id="1" name=""/>
        <p:cNvGrpSpPr/>
        <p:nvPr/>
      </p:nvGrpSpPr>
      <p:grpSpPr>
        <a:xfrm>
          <a:off x="0" y="0"/>
          <a:ext cx="0" cy="0"/>
          <a:chOff x="0" y="0"/>
          <a:chExt cx="0" cy="0"/>
        </a:xfrm>
      </p:grpSpPr>
      <p:sp>
        <p:nvSpPr>
          <p:cNvPr id="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6" name="Content Placeholder 3"/>
          <p:cNvSpPr>
            <a:spLocks noGrp="1"/>
          </p:cNvSpPr>
          <p:nvPr>
            <p:ph sz="quarter" idx="34"/>
          </p:nvPr>
        </p:nvSpPr>
        <p:spPr>
          <a:xfrm>
            <a:off x="593725" y="4140000"/>
            <a:ext cx="9504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30"/>
          </p:nvPr>
        </p:nvSpPr>
        <p:spPr>
          <a:xfrm>
            <a:off x="593725" y="1620838"/>
            <a:ext cx="9504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1433445666"/>
      </p:ext>
    </p:extLst>
  </p:cSld>
  <p:clrMapOvr>
    <a:masterClrMapping/>
  </p:clrMapOvr>
  <p:extLst mod="1">
    <p:ext uri="{DCECCB84-F9BA-43D5-87BE-67443E8EF086}">
      <p15:sldGuideLst xmlns:p15="http://schemas.microsoft.com/office/powerpoint/2012/main" xmlns="">
        <p15:guide id="1" orient="horz" pos="2608" userDrawn="1">
          <p15:clr>
            <a:srgbClr val="FBAE40"/>
          </p15:clr>
        </p15:guide>
        <p15:guide id="2" orient="horz" pos="245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 2 row chart / table single head">
    <p:spTree>
      <p:nvGrpSpPr>
        <p:cNvPr id="1" name=""/>
        <p:cNvGrpSpPr/>
        <p:nvPr/>
      </p:nvGrpSpPr>
      <p:grpSpPr>
        <a:xfrm>
          <a:off x="0" y="0"/>
          <a:ext cx="0" cy="0"/>
          <a:chOff x="0" y="0"/>
          <a:chExt cx="0" cy="0"/>
        </a:xfrm>
      </p:grpSpPr>
      <p:sp>
        <p:nvSpPr>
          <p:cNvPr id="11"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2" name="Content Placeholder 3"/>
          <p:cNvSpPr>
            <a:spLocks noGrp="1"/>
          </p:cNvSpPr>
          <p:nvPr>
            <p:ph sz="quarter" idx="31"/>
          </p:nvPr>
        </p:nvSpPr>
        <p:spPr>
          <a:xfrm>
            <a:off x="593725" y="4428703"/>
            <a:ext cx="9504000"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9504000" cy="216000"/>
          </a:xfrm>
        </p:spPr>
        <p:txBody>
          <a:bodyPr/>
          <a:lstStyle>
            <a:lvl1pPr>
              <a:defRPr/>
            </a:lvl1pPr>
          </a:lstStyle>
          <a:p>
            <a:pPr lvl="0"/>
            <a:r>
              <a:rPr lang="en-US" dirty="0" smtClean="0"/>
              <a:t>Single line heading</a:t>
            </a:r>
          </a:p>
        </p:txBody>
      </p:sp>
      <p:sp>
        <p:nvSpPr>
          <p:cNvPr id="10" name="Content Placeholder 3"/>
          <p:cNvSpPr>
            <a:spLocks noGrp="1"/>
          </p:cNvSpPr>
          <p:nvPr>
            <p:ph sz="quarter" idx="30"/>
          </p:nvPr>
        </p:nvSpPr>
        <p:spPr>
          <a:xfrm>
            <a:off x="593725" y="1908176"/>
            <a:ext cx="9504000"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9504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679210677"/>
      </p:ext>
    </p:extLst>
  </p:cSld>
  <p:clrMapOvr>
    <a:masterClrMapping/>
  </p:clrMapOvr>
  <p:extLst mod="1">
    <p:ext uri="{DCECCB84-F9BA-43D5-87BE-67443E8EF086}">
      <p15:sldGuideLst xmlns:p15="http://schemas.microsoft.com/office/powerpoint/2012/main" xmlns="">
        <p15:guide id="1" orient="horz" pos="1202" userDrawn="1">
          <p15:clr>
            <a:srgbClr val="FBAE40"/>
          </p15:clr>
        </p15:guide>
        <p15:guide id="2" orient="horz" pos="2608" userDrawn="1">
          <p15:clr>
            <a:srgbClr val="FBAE40"/>
          </p15:clr>
        </p15:guide>
        <p15:guide id="3" orient="horz" pos="2790" userDrawn="1">
          <p15:clr>
            <a:srgbClr val="FBAE40"/>
          </p15:clr>
        </p15:guide>
        <p15:guide id="4" orient="horz" pos="245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2 row chart / table double head">
    <p:spTree>
      <p:nvGrpSpPr>
        <p:cNvPr id="1" name=""/>
        <p:cNvGrpSpPr/>
        <p:nvPr/>
      </p:nvGrpSpPr>
      <p:grpSpPr>
        <a:xfrm>
          <a:off x="0" y="0"/>
          <a:ext cx="0" cy="0"/>
          <a:chOff x="0" y="0"/>
          <a:chExt cx="0" cy="0"/>
        </a:xfrm>
      </p:grpSpPr>
      <p:sp>
        <p:nvSpPr>
          <p:cNvPr id="11"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0" name="Content Placeholder 3"/>
          <p:cNvSpPr>
            <a:spLocks noGrp="1"/>
          </p:cNvSpPr>
          <p:nvPr>
            <p:ph sz="quarter" idx="31"/>
          </p:nvPr>
        </p:nvSpPr>
        <p:spPr>
          <a:xfrm>
            <a:off x="593725" y="4608006"/>
            <a:ext cx="9504000" cy="1799061"/>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9504000" cy="396000"/>
          </a:xfrm>
        </p:spPr>
        <p:txBody>
          <a:bodyPr/>
          <a:lstStyle>
            <a:lvl1pPr>
              <a:defRPr/>
            </a:lvl1pPr>
          </a:lstStyle>
          <a:p>
            <a:pPr lvl="0"/>
            <a:r>
              <a:rPr lang="en-US" dirty="0" smtClean="0"/>
              <a:t>Two line heading</a:t>
            </a:r>
          </a:p>
        </p:txBody>
      </p:sp>
      <p:sp>
        <p:nvSpPr>
          <p:cNvPr id="12" name="Content Placeholder 3"/>
          <p:cNvSpPr>
            <a:spLocks noGrp="1"/>
          </p:cNvSpPr>
          <p:nvPr>
            <p:ph sz="quarter" idx="30"/>
          </p:nvPr>
        </p:nvSpPr>
        <p:spPr>
          <a:xfrm>
            <a:off x="593725" y="2089156"/>
            <a:ext cx="9504000" cy="1800225"/>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9504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779517096"/>
      </p:ext>
    </p:extLst>
  </p:cSld>
  <p:clrMapOvr>
    <a:masterClrMapping/>
  </p:clrMapOvr>
  <p:extLst mod="1">
    <p:ext uri="{DCECCB84-F9BA-43D5-87BE-67443E8EF086}">
      <p15:sldGuideLst xmlns:p15="http://schemas.microsoft.com/office/powerpoint/2012/main" xmlns="">
        <p15:guide id="1" orient="horz" pos="1316" userDrawn="1">
          <p15:clr>
            <a:srgbClr val="FBAE40"/>
          </p15:clr>
        </p15:guide>
        <p15:guide id="2" orient="horz" pos="2608" userDrawn="1">
          <p15:clr>
            <a:srgbClr val="FBAE40"/>
          </p15:clr>
        </p15:guide>
        <p15:guide id="3" orient="horz" pos="2903" userDrawn="1">
          <p15:clr>
            <a:srgbClr val="FBAE40"/>
          </p15:clr>
        </p15:guide>
        <p15:guide id="4" orient="horz" pos="245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 1 row content">
    <p:spTree>
      <p:nvGrpSpPr>
        <p:cNvPr id="1" name=""/>
        <p:cNvGrpSpPr/>
        <p:nvPr/>
      </p:nvGrpSpPr>
      <p:grpSpPr>
        <a:xfrm>
          <a:off x="0" y="0"/>
          <a:ext cx="0" cy="0"/>
          <a:chOff x="0" y="0"/>
          <a:chExt cx="0" cy="0"/>
        </a:xfrm>
      </p:grpSpPr>
      <p:sp>
        <p:nvSpPr>
          <p:cNvPr id="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5" name="Content Placeholder 3"/>
          <p:cNvSpPr>
            <a:spLocks noGrp="1"/>
          </p:cNvSpPr>
          <p:nvPr>
            <p:ph sz="quarter" idx="33"/>
          </p:nvPr>
        </p:nvSpPr>
        <p:spPr>
          <a:xfrm>
            <a:off x="7110000" y="1620843"/>
            <a:ext cx="2988000" cy="4787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Content Placeholder 3"/>
          <p:cNvSpPr>
            <a:spLocks noGrp="1"/>
          </p:cNvSpPr>
          <p:nvPr>
            <p:ph sz="quarter" idx="31"/>
          </p:nvPr>
        </p:nvSpPr>
        <p:spPr>
          <a:xfrm>
            <a:off x="3870701" y="1620843"/>
            <a:ext cx="2951999" cy="4787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30"/>
          </p:nvPr>
        </p:nvSpPr>
        <p:spPr>
          <a:xfrm>
            <a:off x="593725" y="1620843"/>
            <a:ext cx="2988000" cy="4787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605654613"/>
      </p:ext>
    </p:extLst>
  </p:cSld>
  <p:clrMapOvr>
    <a:masterClrMapping/>
  </p:clrMapOvr>
  <p:extLst mod="1">
    <p:ext uri="{DCECCB84-F9BA-43D5-87BE-67443E8EF086}">
      <p15:sldGuideLst xmlns:p15="http://schemas.microsoft.com/office/powerpoint/2012/main" xmlns="">
        <p15:guide id="1" pos="2438" userDrawn="1">
          <p15:clr>
            <a:srgbClr val="FBAE40"/>
          </p15:clr>
        </p15:guide>
        <p15:guide id="2" pos="2257" userDrawn="1">
          <p15:clr>
            <a:srgbClr val="FBAE40"/>
          </p15:clr>
        </p15:guide>
        <p15:guide id="3" pos="4298" userDrawn="1">
          <p15:clr>
            <a:srgbClr val="FBAE40"/>
          </p15:clr>
        </p15:guide>
        <p15:guide id="4" pos="447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 1 row chart / table single head">
    <p:spTree>
      <p:nvGrpSpPr>
        <p:cNvPr id="1" name=""/>
        <p:cNvGrpSpPr/>
        <p:nvPr/>
      </p:nvGrpSpPr>
      <p:grpSpPr>
        <a:xfrm>
          <a:off x="0" y="0"/>
          <a:ext cx="0" cy="0"/>
          <a:chOff x="0" y="0"/>
          <a:chExt cx="0" cy="0"/>
        </a:xfrm>
      </p:grpSpPr>
      <p:sp>
        <p:nvSpPr>
          <p:cNvPr id="16"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5" name="Content Placeholder 3"/>
          <p:cNvSpPr>
            <a:spLocks noGrp="1"/>
          </p:cNvSpPr>
          <p:nvPr>
            <p:ph sz="quarter" idx="32"/>
          </p:nvPr>
        </p:nvSpPr>
        <p:spPr>
          <a:xfrm>
            <a:off x="7110006" y="1908181"/>
            <a:ext cx="2989263" cy="4500563"/>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2"/>
          <p:cNvSpPr>
            <a:spLocks noGrp="1"/>
          </p:cNvSpPr>
          <p:nvPr>
            <p:ph type="body" sz="quarter" idx="19" hasCustomPrompt="1"/>
          </p:nvPr>
        </p:nvSpPr>
        <p:spPr>
          <a:xfrm>
            <a:off x="7110000" y="1620838"/>
            <a:ext cx="2988000" cy="216000"/>
          </a:xfrm>
        </p:spPr>
        <p:txBody>
          <a:bodyPr/>
          <a:lstStyle>
            <a:lvl1pPr>
              <a:defRPr/>
            </a:lvl1pPr>
          </a:lstStyle>
          <a:p>
            <a:pPr lvl="0"/>
            <a:r>
              <a:rPr lang="en-US" dirty="0" smtClean="0"/>
              <a:t>Single line heading</a:t>
            </a:r>
          </a:p>
        </p:txBody>
      </p:sp>
      <p:sp>
        <p:nvSpPr>
          <p:cNvPr id="14" name="Content Placeholder 3"/>
          <p:cNvSpPr>
            <a:spLocks noGrp="1"/>
          </p:cNvSpPr>
          <p:nvPr>
            <p:ph sz="quarter" idx="31"/>
          </p:nvPr>
        </p:nvSpPr>
        <p:spPr>
          <a:xfrm>
            <a:off x="3870002" y="1908181"/>
            <a:ext cx="2951999" cy="4500563"/>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870331" y="1620838"/>
            <a:ext cx="2951999" cy="216000"/>
          </a:xfrm>
        </p:spPr>
        <p:txBody>
          <a:bodyPr/>
          <a:lstStyle>
            <a:lvl1pPr>
              <a:defRPr/>
            </a:lvl1pPr>
          </a:lstStyle>
          <a:p>
            <a:pPr lvl="0"/>
            <a:r>
              <a:rPr lang="en-US" dirty="0" smtClean="0"/>
              <a:t>Single line heading</a:t>
            </a:r>
          </a:p>
        </p:txBody>
      </p:sp>
      <p:sp>
        <p:nvSpPr>
          <p:cNvPr id="12" name="Content Placeholder 3"/>
          <p:cNvSpPr>
            <a:spLocks noGrp="1"/>
          </p:cNvSpPr>
          <p:nvPr>
            <p:ph sz="quarter" idx="30"/>
          </p:nvPr>
        </p:nvSpPr>
        <p:spPr>
          <a:xfrm>
            <a:off x="593729" y="1908181"/>
            <a:ext cx="2989263" cy="4500563"/>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2988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677479902"/>
      </p:ext>
    </p:extLst>
  </p:cSld>
  <p:clrMapOvr>
    <a:masterClrMapping/>
  </p:clrMapOvr>
  <p:extLst mod="1">
    <p:ext uri="{DCECCB84-F9BA-43D5-87BE-67443E8EF086}">
      <p15:sldGuideLst xmlns:p15="http://schemas.microsoft.com/office/powerpoint/2012/main" xmlns="">
        <p15:guide id="1" orient="horz" pos="1202" userDrawn="1">
          <p15:clr>
            <a:srgbClr val="FBAE40"/>
          </p15:clr>
        </p15:guide>
        <p15:guide id="2" pos="2257" userDrawn="1">
          <p15:clr>
            <a:srgbClr val="FBAE40"/>
          </p15:clr>
        </p15:guide>
        <p15:guide id="3" pos="2438" userDrawn="1">
          <p15:clr>
            <a:srgbClr val="FBAE40"/>
          </p15:clr>
        </p15:guide>
        <p15:guide id="4" pos="4298" userDrawn="1">
          <p15:clr>
            <a:srgbClr val="FBAE40"/>
          </p15:clr>
        </p15:guide>
        <p15:guide id="5" pos="44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Cover - Austral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userDrawn="1"/>
        </p:nvSpPr>
        <p:spPr bwMode="auto">
          <a:xfrm>
            <a:off x="5478273" y="630244"/>
            <a:ext cx="4613276" cy="4431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863600">
              <a:spcAft>
                <a:spcPct val="0"/>
              </a:spcAft>
              <a:defRPr sz="2400">
                <a:solidFill>
                  <a:schemeClr val="tx1"/>
                </a:solidFill>
                <a:latin typeface="Arial" charset="0"/>
                <a:cs typeface="Arial" charset="0"/>
              </a:defRPr>
            </a:lvl1pPr>
            <a:lvl2pPr algn="l" defTabSz="863600">
              <a:spcAft>
                <a:spcPct val="0"/>
              </a:spcAft>
              <a:defRPr sz="2400">
                <a:solidFill>
                  <a:schemeClr val="tx1"/>
                </a:solidFill>
                <a:latin typeface="Arial" charset="0"/>
                <a:cs typeface="Arial" charset="0"/>
              </a:defRPr>
            </a:lvl2pPr>
            <a:lvl3pPr algn="l" defTabSz="863600">
              <a:spcAft>
                <a:spcPct val="0"/>
              </a:spcAft>
              <a:defRPr sz="2400">
                <a:solidFill>
                  <a:schemeClr val="tx1"/>
                </a:solidFill>
                <a:latin typeface="Arial" charset="0"/>
                <a:cs typeface="Arial" charset="0"/>
              </a:defRPr>
            </a:lvl3pPr>
            <a:lvl4pPr algn="l" defTabSz="863600">
              <a:spcAft>
                <a:spcPct val="0"/>
              </a:spcAft>
              <a:defRPr sz="2400">
                <a:solidFill>
                  <a:schemeClr val="tx1"/>
                </a:solidFill>
                <a:latin typeface="Arial" charset="0"/>
                <a:cs typeface="Arial" charset="0"/>
              </a:defRPr>
            </a:lvl4pPr>
            <a:lvl5pPr algn="l" defTabSz="863600">
              <a:spcAft>
                <a:spcPct val="0"/>
              </a:spcAft>
              <a:defRPr sz="2400">
                <a:solidFill>
                  <a:schemeClr val="tx1"/>
                </a:solidFill>
                <a:latin typeface="Arial" charset="0"/>
                <a:cs typeface="Arial" charset="0"/>
              </a:defRPr>
            </a:lvl5pPr>
            <a:lvl6pPr defTabSz="863600" fontAlgn="base">
              <a:spcBef>
                <a:spcPct val="0"/>
              </a:spcBef>
              <a:spcAft>
                <a:spcPct val="0"/>
              </a:spcAft>
              <a:defRPr sz="2400">
                <a:solidFill>
                  <a:schemeClr val="tx1"/>
                </a:solidFill>
                <a:latin typeface="Arial" charset="0"/>
                <a:cs typeface="Arial" charset="0"/>
              </a:defRPr>
            </a:lvl6pPr>
            <a:lvl7pPr defTabSz="863600" fontAlgn="base">
              <a:spcBef>
                <a:spcPct val="0"/>
              </a:spcBef>
              <a:spcAft>
                <a:spcPct val="0"/>
              </a:spcAft>
              <a:defRPr sz="2400">
                <a:solidFill>
                  <a:schemeClr val="tx1"/>
                </a:solidFill>
                <a:latin typeface="Arial" charset="0"/>
                <a:cs typeface="Arial" charset="0"/>
              </a:defRPr>
            </a:lvl7pPr>
            <a:lvl8pPr defTabSz="863600" fontAlgn="base">
              <a:spcBef>
                <a:spcPct val="0"/>
              </a:spcBef>
              <a:spcAft>
                <a:spcPct val="0"/>
              </a:spcAft>
              <a:defRPr sz="2400">
                <a:solidFill>
                  <a:schemeClr val="tx1"/>
                </a:solidFill>
                <a:latin typeface="Arial" charset="0"/>
                <a:cs typeface="Arial" charset="0"/>
              </a:defRPr>
            </a:lvl8pPr>
            <a:lvl9pPr defTabSz="863600" fontAlgn="base">
              <a:spcBef>
                <a:spcPct val="0"/>
              </a:spcBef>
              <a:spcAft>
                <a:spcPct val="0"/>
              </a:spcAft>
              <a:defRPr sz="2400">
                <a:solidFill>
                  <a:schemeClr val="tx1"/>
                </a:solidFill>
                <a:latin typeface="Arial" charset="0"/>
                <a:cs typeface="Arial" charset="0"/>
              </a:defRPr>
            </a:lvl9pPr>
          </a:lstStyle>
          <a:p>
            <a:pPr algn="r">
              <a:spcAft>
                <a:spcPct val="30000"/>
              </a:spcAft>
            </a:pPr>
            <a:r>
              <a:rPr lang="en-GB" sz="800" dirty="0" smtClean="0">
                <a:solidFill>
                  <a:schemeClr val="tx2"/>
                </a:solidFill>
              </a:rPr>
              <a:t>FOR WHOLESALE CLIENTS ONLY, NOT TO BE DISTRIBUTED TO RETAIL CLIENTS</a:t>
            </a:r>
          </a:p>
          <a:p>
            <a:pPr algn="r">
              <a:spcAft>
                <a:spcPct val="30000"/>
              </a:spcAft>
            </a:pPr>
            <a:r>
              <a:rPr lang="en-GB" sz="800" dirty="0" smtClean="0">
                <a:solidFill>
                  <a:schemeClr val="tx2"/>
                </a:solidFill>
              </a:rPr>
              <a:t>NOT TO BE REPRODUCED WITHOUT PRIOR WRITTEN APPROVAL</a:t>
            </a:r>
          </a:p>
          <a:p>
            <a:pPr algn="r">
              <a:spcAft>
                <a:spcPct val="30000"/>
              </a:spcAft>
            </a:pPr>
            <a:r>
              <a:rPr lang="en-GB" sz="800" b="1" dirty="0" smtClean="0">
                <a:solidFill>
                  <a:schemeClr val="tx2"/>
                </a:solidFill>
              </a:rPr>
              <a:t>PLEASE REFER TO</a:t>
            </a:r>
            <a:r>
              <a:rPr lang="en-GB" sz="800" b="1" baseline="0" dirty="0" smtClean="0">
                <a:solidFill>
                  <a:schemeClr val="tx2"/>
                </a:solidFill>
              </a:rPr>
              <a:t> </a:t>
            </a:r>
            <a:r>
              <a:rPr lang="en-GB" sz="800" b="1" dirty="0" smtClean="0">
                <a:solidFill>
                  <a:schemeClr val="tx2"/>
                </a:solidFill>
              </a:rPr>
              <a:t>ALL</a:t>
            </a:r>
            <a:r>
              <a:rPr lang="en-GB" sz="800" b="1" baseline="0" dirty="0" smtClean="0">
                <a:solidFill>
                  <a:schemeClr val="tx2"/>
                </a:solidFill>
              </a:rPr>
              <a:t> RISK DISCLOSURES AT THE BACK OF THIS DOCUMENT</a:t>
            </a:r>
            <a:endParaRPr lang="en-GB" sz="800" b="1" dirty="0" smtClean="0">
              <a:solidFill>
                <a:schemeClr val="tx2"/>
              </a:solidFill>
            </a:endParaRPr>
          </a:p>
        </p:txBody>
      </p:sp>
      <p:sp>
        <p:nvSpPr>
          <p:cNvPr id="6" name="TextBox 5"/>
          <p:cNvSpPr txBox="1"/>
          <p:nvPr userDrawn="1"/>
        </p:nvSpPr>
        <p:spPr>
          <a:xfrm>
            <a:off x="-2284344" y="35605"/>
            <a:ext cx="2023086" cy="374526"/>
          </a:xfrm>
          <a:prstGeom prst="wedgeRoundRectCallout">
            <a:avLst/>
          </a:prstGeom>
          <a:solidFill>
            <a:schemeClr val="accent3"/>
          </a:solidFill>
          <a:ln w="76200">
            <a:solidFill>
              <a:schemeClr val="accent3"/>
            </a:solidFill>
          </a:ln>
        </p:spPr>
        <p:txBody>
          <a:bodyPr wrap="square" lIns="91400" tIns="45700" rIns="91400" bIns="45700" rtlCol="0">
            <a:spAutoFit/>
          </a:bodyPr>
          <a:lstStyle/>
          <a:p>
            <a:r>
              <a:rPr lang="en-US" sz="1600" b="1" baseline="0" dirty="0" smtClean="0">
                <a:solidFill>
                  <a:schemeClr val="bg1"/>
                </a:solidFill>
                <a:latin typeface="+mn-lt"/>
              </a:rPr>
              <a:t>AUSTRALIA</a:t>
            </a:r>
            <a:endParaRPr lang="en-US" sz="1600" b="1" dirty="0">
              <a:solidFill>
                <a:schemeClr val="bg1"/>
              </a:solidFill>
              <a:latin typeface="+mn-lt"/>
            </a:endParaRPr>
          </a:p>
        </p:txBody>
      </p:sp>
      <p:sp>
        <p:nvSpPr>
          <p:cNvPr id="11" name="Rectangle 3"/>
          <p:cNvSpPr>
            <a:spLocks noGrp="1" noChangeArrowheads="1"/>
          </p:cNvSpPr>
          <p:nvPr>
            <p:ph type="ctrTitle"/>
          </p:nvPr>
        </p:nvSpPr>
        <p:spPr>
          <a:xfrm>
            <a:off x="586263" y="5436815"/>
            <a:ext cx="950400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en-GB" sz="2200" noProof="0" dirty="0" smtClean="0"/>
            </a:lvl1pPr>
          </a:lstStyle>
          <a:p>
            <a:pPr lvl="0"/>
            <a:r>
              <a:rPr lang="en-US" noProof="0" smtClean="0"/>
              <a:t>Click to edit Master title style</a:t>
            </a:r>
            <a:endParaRPr lang="en-GB" noProof="0" dirty="0" smtClean="0"/>
          </a:p>
        </p:txBody>
      </p:sp>
      <p:sp>
        <p:nvSpPr>
          <p:cNvPr id="12" name="Text Placeholder 8"/>
          <p:cNvSpPr>
            <a:spLocks noGrp="1"/>
          </p:cNvSpPr>
          <p:nvPr>
            <p:ph type="body" sz="quarter" idx="11"/>
          </p:nvPr>
        </p:nvSpPr>
        <p:spPr>
          <a:xfrm>
            <a:off x="586263" y="5859958"/>
            <a:ext cx="9504000" cy="540000"/>
          </a:xfrm>
          <a:prstGeom prst="rect">
            <a:avLst/>
          </a:prstGeom>
        </p:spPr>
        <p:txBody>
          <a:bodyPr lIns="0" tIns="0" rIns="0" bIns="0" anchor="b" anchorCtr="0"/>
          <a:lstStyle>
            <a:lvl1pPr>
              <a:spcBef>
                <a:spcPts val="0"/>
              </a:spcBef>
              <a:spcAft>
                <a:spcPts val="600"/>
              </a:spcAft>
              <a:defRPr sz="1600" b="0"/>
            </a:lvl1pPr>
          </a:lstStyle>
          <a:p>
            <a:pPr lvl="0"/>
            <a:r>
              <a:rPr lang="en-US" smtClean="0"/>
              <a:t>Click to edit Master text styles</a:t>
            </a:r>
          </a:p>
        </p:txBody>
      </p:sp>
    </p:spTree>
    <p:extLst>
      <p:ext uri="{BB962C8B-B14F-4D97-AF65-F5344CB8AC3E}">
        <p14:creationId xmlns="" xmlns:p14="http://schemas.microsoft.com/office/powerpoint/2010/main" val="1023519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 1 row chart / table double head">
    <p:spTree>
      <p:nvGrpSpPr>
        <p:cNvPr id="1" name=""/>
        <p:cNvGrpSpPr/>
        <p:nvPr/>
      </p:nvGrpSpPr>
      <p:grpSpPr>
        <a:xfrm>
          <a:off x="0" y="0"/>
          <a:ext cx="0" cy="0"/>
          <a:chOff x="0" y="0"/>
          <a:chExt cx="0" cy="0"/>
        </a:xfrm>
      </p:grpSpPr>
      <p:sp>
        <p:nvSpPr>
          <p:cNvPr id="16"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2" name="Content Placeholder 3"/>
          <p:cNvSpPr>
            <a:spLocks noGrp="1"/>
          </p:cNvSpPr>
          <p:nvPr>
            <p:ph sz="quarter" idx="32"/>
          </p:nvPr>
        </p:nvSpPr>
        <p:spPr>
          <a:xfrm>
            <a:off x="7110006" y="2089150"/>
            <a:ext cx="2989263"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2"/>
          <p:cNvSpPr>
            <a:spLocks noGrp="1"/>
          </p:cNvSpPr>
          <p:nvPr>
            <p:ph type="body" sz="quarter" idx="19" hasCustomPrompt="1"/>
          </p:nvPr>
        </p:nvSpPr>
        <p:spPr>
          <a:xfrm>
            <a:off x="7110413" y="1620844"/>
            <a:ext cx="2988000" cy="396000"/>
          </a:xfrm>
        </p:spPr>
        <p:txBody>
          <a:bodyPr/>
          <a:lstStyle>
            <a:lvl1pPr>
              <a:defRPr/>
            </a:lvl1pPr>
          </a:lstStyle>
          <a:p>
            <a:pPr lvl="0"/>
            <a:r>
              <a:rPr lang="en-US" dirty="0" smtClean="0"/>
              <a:t>Two line heading</a:t>
            </a:r>
          </a:p>
        </p:txBody>
      </p:sp>
      <p:sp>
        <p:nvSpPr>
          <p:cNvPr id="14" name="Content Placeholder 3"/>
          <p:cNvSpPr>
            <a:spLocks noGrp="1"/>
          </p:cNvSpPr>
          <p:nvPr>
            <p:ph sz="quarter" idx="31"/>
          </p:nvPr>
        </p:nvSpPr>
        <p:spPr>
          <a:xfrm>
            <a:off x="3870002" y="2089150"/>
            <a:ext cx="2951999"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870331" y="1620844"/>
            <a:ext cx="2951999" cy="396000"/>
          </a:xfrm>
        </p:spPr>
        <p:txBody>
          <a:bodyPr/>
          <a:lstStyle>
            <a:lvl1pPr>
              <a:defRPr/>
            </a:lvl1pPr>
          </a:lstStyle>
          <a:p>
            <a:pPr lvl="0"/>
            <a:r>
              <a:rPr lang="en-US" dirty="0" smtClean="0"/>
              <a:t>Two line heading</a:t>
            </a:r>
          </a:p>
        </p:txBody>
      </p:sp>
      <p:sp>
        <p:nvSpPr>
          <p:cNvPr id="15" name="Content Placeholder 3"/>
          <p:cNvSpPr>
            <a:spLocks noGrp="1"/>
          </p:cNvSpPr>
          <p:nvPr>
            <p:ph sz="quarter" idx="30"/>
          </p:nvPr>
        </p:nvSpPr>
        <p:spPr>
          <a:xfrm>
            <a:off x="593729" y="2089150"/>
            <a:ext cx="2989263"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2988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4160406181"/>
      </p:ext>
    </p:extLst>
  </p:cSld>
  <p:clrMapOvr>
    <a:masterClrMapping/>
  </p:clrMapOvr>
  <p:extLst mod="1">
    <p:ext uri="{DCECCB84-F9BA-43D5-87BE-67443E8EF086}">
      <p15:sldGuideLst xmlns:p15="http://schemas.microsoft.com/office/powerpoint/2012/main" xmlns="">
        <p15:guide id="1" pos="2257" userDrawn="1">
          <p15:clr>
            <a:srgbClr val="FBAE40"/>
          </p15:clr>
        </p15:guide>
        <p15:guide id="2" orient="horz" pos="1316" userDrawn="1">
          <p15:clr>
            <a:srgbClr val="FBAE40"/>
          </p15:clr>
        </p15:guide>
        <p15:guide id="3" pos="2438" userDrawn="1">
          <p15:clr>
            <a:srgbClr val="FBAE40"/>
          </p15:clr>
        </p15:guide>
        <p15:guide id="4" pos="4298" userDrawn="1">
          <p15:clr>
            <a:srgbClr val="FBAE40"/>
          </p15:clr>
        </p15:guide>
        <p15:guide id="5" pos="44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left / 2 row / 3 holders content">
    <p:spTree>
      <p:nvGrpSpPr>
        <p:cNvPr id="1" name=""/>
        <p:cNvGrpSpPr/>
        <p:nvPr/>
      </p:nvGrpSpPr>
      <p:grpSpPr>
        <a:xfrm>
          <a:off x="0" y="0"/>
          <a:ext cx="0" cy="0"/>
          <a:chOff x="0" y="0"/>
          <a:chExt cx="0" cy="0"/>
        </a:xfrm>
      </p:grpSpPr>
      <p:sp>
        <p:nvSpPr>
          <p:cNvPr id="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8" name="Content Placeholder 3"/>
          <p:cNvSpPr>
            <a:spLocks noGrp="1"/>
          </p:cNvSpPr>
          <p:nvPr>
            <p:ph sz="quarter" idx="36"/>
          </p:nvPr>
        </p:nvSpPr>
        <p:spPr>
          <a:xfrm>
            <a:off x="5490721" y="4140000"/>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4" name="Content Placeholder 3"/>
          <p:cNvSpPr>
            <a:spLocks noGrp="1"/>
          </p:cNvSpPr>
          <p:nvPr>
            <p:ph sz="quarter" idx="32"/>
          </p:nvPr>
        </p:nvSpPr>
        <p:spPr>
          <a:xfrm>
            <a:off x="5490721" y="1620838"/>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30"/>
          </p:nvPr>
        </p:nvSpPr>
        <p:spPr>
          <a:xfrm>
            <a:off x="593731" y="1620838"/>
            <a:ext cx="4608959"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614511229"/>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pos="3459">
          <p15:clr>
            <a:srgbClr val="FBAE40"/>
          </p15:clr>
        </p15:guide>
        <p15:guide id="4" orient="horz" pos="245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left / 2 row / 3 content / chart / table single head">
    <p:spTree>
      <p:nvGrpSpPr>
        <p:cNvPr id="1" name=""/>
        <p:cNvGrpSpPr/>
        <p:nvPr/>
      </p:nvGrpSpPr>
      <p:grpSpPr>
        <a:xfrm>
          <a:off x="0" y="0"/>
          <a:ext cx="0" cy="0"/>
          <a:chOff x="0" y="0"/>
          <a:chExt cx="0" cy="0"/>
        </a:xfrm>
      </p:grpSpPr>
      <p:sp>
        <p:nvSpPr>
          <p:cNvPr id="15"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6" name="Content Placeholder 3"/>
          <p:cNvSpPr>
            <a:spLocks noGrp="1"/>
          </p:cNvSpPr>
          <p:nvPr>
            <p:ph sz="quarter" idx="34"/>
          </p:nvPr>
        </p:nvSpPr>
        <p:spPr>
          <a:xfrm>
            <a:off x="5490722" y="4428703"/>
            <a:ext cx="4608513"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12"/>
          <p:cNvSpPr>
            <a:spLocks noGrp="1"/>
          </p:cNvSpPr>
          <p:nvPr>
            <p:ph type="body" sz="quarter" idx="25" hasCustomPrompt="1"/>
          </p:nvPr>
        </p:nvSpPr>
        <p:spPr>
          <a:xfrm>
            <a:off x="5489909" y="4140000"/>
            <a:ext cx="4608000" cy="216000"/>
          </a:xfrm>
        </p:spPr>
        <p:txBody>
          <a:bodyPr/>
          <a:lstStyle>
            <a:lvl1pPr>
              <a:defRPr/>
            </a:lvl1pPr>
          </a:lstStyle>
          <a:p>
            <a:pPr lvl="0"/>
            <a:r>
              <a:rPr lang="en-US" dirty="0" smtClean="0"/>
              <a:t>Single line heading</a:t>
            </a:r>
          </a:p>
        </p:txBody>
      </p:sp>
      <p:sp>
        <p:nvSpPr>
          <p:cNvPr id="14" name="Content Placeholder 3"/>
          <p:cNvSpPr>
            <a:spLocks noGrp="1"/>
          </p:cNvSpPr>
          <p:nvPr>
            <p:ph sz="quarter" idx="33"/>
          </p:nvPr>
        </p:nvSpPr>
        <p:spPr>
          <a:xfrm>
            <a:off x="5490722" y="1908176"/>
            <a:ext cx="4608513"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38"/>
            <a:ext cx="4608000" cy="216000"/>
          </a:xfrm>
        </p:spPr>
        <p:txBody>
          <a:bodyPr/>
          <a:lstStyle>
            <a:lvl1pPr>
              <a:defRPr/>
            </a:lvl1pPr>
          </a:lstStyle>
          <a:p>
            <a:pPr lvl="0"/>
            <a:r>
              <a:rPr lang="en-US" dirty="0" smtClean="0"/>
              <a:t>Single line heading</a:t>
            </a:r>
          </a:p>
        </p:txBody>
      </p:sp>
      <p:sp>
        <p:nvSpPr>
          <p:cNvPr id="13" name="Content Placeholder 3"/>
          <p:cNvSpPr>
            <a:spLocks noGrp="1"/>
          </p:cNvSpPr>
          <p:nvPr>
            <p:ph sz="quarter" idx="30"/>
          </p:nvPr>
        </p:nvSpPr>
        <p:spPr>
          <a:xfrm>
            <a:off x="593731" y="1908181"/>
            <a:ext cx="4608513" cy="4500563"/>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2"/>
          <p:cNvSpPr>
            <a:spLocks noGrp="1"/>
          </p:cNvSpPr>
          <p:nvPr>
            <p:ph type="body" sz="quarter" idx="32" hasCustomPrompt="1"/>
          </p:nvPr>
        </p:nvSpPr>
        <p:spPr>
          <a:xfrm>
            <a:off x="594173" y="1620838"/>
            <a:ext cx="4608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537508935"/>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202">
          <p15:clr>
            <a:srgbClr val="FBAE40"/>
          </p15:clr>
        </p15:guide>
        <p15:guide id="4" orient="horz" pos="2790">
          <p15:clr>
            <a:srgbClr val="FBAE40"/>
          </p15:clr>
        </p15:guide>
        <p15:guide id="5" pos="3459">
          <p15:clr>
            <a:srgbClr val="FBAE40"/>
          </p15:clr>
        </p15:guide>
        <p15:guide id="6" orient="horz" pos="245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left / 2 row / 3 content / chart / table double head">
    <p:spTree>
      <p:nvGrpSpPr>
        <p:cNvPr id="1" name=""/>
        <p:cNvGrpSpPr/>
        <p:nvPr/>
      </p:nvGrpSpPr>
      <p:grpSpPr>
        <a:xfrm>
          <a:off x="0" y="0"/>
          <a:ext cx="0" cy="0"/>
          <a:chOff x="0" y="0"/>
          <a:chExt cx="0" cy="0"/>
        </a:xfrm>
      </p:grpSpPr>
      <p:sp>
        <p:nvSpPr>
          <p:cNvPr id="15"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2" name="Content Placeholder 3"/>
          <p:cNvSpPr>
            <a:spLocks noGrp="1"/>
          </p:cNvSpPr>
          <p:nvPr>
            <p:ph sz="quarter" idx="34"/>
          </p:nvPr>
        </p:nvSpPr>
        <p:spPr>
          <a:xfrm>
            <a:off x="5490722" y="4608519"/>
            <a:ext cx="4608513" cy="1801389"/>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12"/>
          <p:cNvSpPr>
            <a:spLocks noGrp="1"/>
          </p:cNvSpPr>
          <p:nvPr>
            <p:ph type="body" sz="quarter" idx="25" hasCustomPrompt="1"/>
          </p:nvPr>
        </p:nvSpPr>
        <p:spPr>
          <a:xfrm>
            <a:off x="5489909" y="4140000"/>
            <a:ext cx="4608000" cy="396000"/>
          </a:xfrm>
        </p:spPr>
        <p:txBody>
          <a:bodyPr/>
          <a:lstStyle>
            <a:lvl1pPr>
              <a:defRPr/>
            </a:lvl1pPr>
          </a:lstStyle>
          <a:p>
            <a:pPr lvl="0"/>
            <a:r>
              <a:rPr lang="en-US" dirty="0" smtClean="0"/>
              <a:t>Two line heading</a:t>
            </a:r>
          </a:p>
        </p:txBody>
      </p:sp>
      <p:sp>
        <p:nvSpPr>
          <p:cNvPr id="13" name="Content Placeholder 3"/>
          <p:cNvSpPr>
            <a:spLocks noGrp="1"/>
          </p:cNvSpPr>
          <p:nvPr>
            <p:ph sz="quarter" idx="33"/>
          </p:nvPr>
        </p:nvSpPr>
        <p:spPr>
          <a:xfrm>
            <a:off x="5490722" y="2089156"/>
            <a:ext cx="4608513" cy="1800225"/>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44"/>
            <a:ext cx="4608000" cy="396000"/>
          </a:xfrm>
        </p:spPr>
        <p:txBody>
          <a:bodyPr/>
          <a:lstStyle>
            <a:lvl1pPr>
              <a:defRPr/>
            </a:lvl1pPr>
          </a:lstStyle>
          <a:p>
            <a:pPr lvl="0"/>
            <a:r>
              <a:rPr lang="en-US" dirty="0" smtClean="0"/>
              <a:t>Two line heading</a:t>
            </a:r>
          </a:p>
        </p:txBody>
      </p:sp>
      <p:sp>
        <p:nvSpPr>
          <p:cNvPr id="14" name="Content Placeholder 3"/>
          <p:cNvSpPr>
            <a:spLocks noGrp="1"/>
          </p:cNvSpPr>
          <p:nvPr>
            <p:ph sz="quarter" idx="30"/>
          </p:nvPr>
        </p:nvSpPr>
        <p:spPr>
          <a:xfrm>
            <a:off x="593731" y="2089150"/>
            <a:ext cx="4608513"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2"/>
          <p:cNvSpPr>
            <a:spLocks noGrp="1"/>
          </p:cNvSpPr>
          <p:nvPr>
            <p:ph type="body" sz="quarter" idx="31" hasCustomPrompt="1"/>
          </p:nvPr>
        </p:nvSpPr>
        <p:spPr>
          <a:xfrm>
            <a:off x="593725" y="1620844"/>
            <a:ext cx="4608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653787156"/>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316">
          <p15:clr>
            <a:srgbClr val="FBAE40"/>
          </p15:clr>
        </p15:guide>
        <p15:guide id="4" orient="horz" pos="2903">
          <p15:clr>
            <a:srgbClr val="FBAE40"/>
          </p15:clr>
        </p15:guide>
        <p15:guide id="5" pos="3459">
          <p15:clr>
            <a:srgbClr val="FBAE40"/>
          </p15:clr>
        </p15:guide>
        <p15:guide id="6" orient="horz" pos="245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right / 2 row / 3 holders content">
    <p:spTree>
      <p:nvGrpSpPr>
        <p:cNvPr id="1" name=""/>
        <p:cNvGrpSpPr/>
        <p:nvPr/>
      </p:nvGrpSpPr>
      <p:grpSpPr>
        <a:xfrm>
          <a:off x="0" y="0"/>
          <a:ext cx="0" cy="0"/>
          <a:chOff x="0" y="0"/>
          <a:chExt cx="0" cy="0"/>
        </a:xfrm>
      </p:grpSpPr>
      <p:sp>
        <p:nvSpPr>
          <p:cNvPr id="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4" name="Content Placeholder 3"/>
          <p:cNvSpPr>
            <a:spLocks noGrp="1"/>
          </p:cNvSpPr>
          <p:nvPr>
            <p:ph sz="quarter" idx="30"/>
          </p:nvPr>
        </p:nvSpPr>
        <p:spPr>
          <a:xfrm>
            <a:off x="5490722" y="1620838"/>
            <a:ext cx="4608959"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8" name="Content Placeholder 3"/>
          <p:cNvSpPr>
            <a:spLocks noGrp="1"/>
          </p:cNvSpPr>
          <p:nvPr>
            <p:ph sz="quarter" idx="36"/>
          </p:nvPr>
        </p:nvSpPr>
        <p:spPr>
          <a:xfrm>
            <a:off x="593285" y="4140000"/>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4" name="Content Placeholder 3"/>
          <p:cNvSpPr>
            <a:spLocks noGrp="1"/>
          </p:cNvSpPr>
          <p:nvPr>
            <p:ph sz="quarter" idx="32"/>
          </p:nvPr>
        </p:nvSpPr>
        <p:spPr>
          <a:xfrm>
            <a:off x="593285" y="1620838"/>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1873126996"/>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pos="3459">
          <p15:clr>
            <a:srgbClr val="FBAE40"/>
          </p15:clr>
        </p15:guide>
        <p15:guide id="4" orient="horz" pos="245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right / 2 row / 3 content / chart / table single head">
    <p:spTree>
      <p:nvGrpSpPr>
        <p:cNvPr id="1" name=""/>
        <p:cNvGrpSpPr/>
        <p:nvPr/>
      </p:nvGrpSpPr>
      <p:grpSpPr>
        <a:xfrm>
          <a:off x="0" y="0"/>
          <a:ext cx="0" cy="0"/>
          <a:chOff x="0" y="0"/>
          <a:chExt cx="0" cy="0"/>
        </a:xfrm>
      </p:grpSpPr>
      <p:sp>
        <p:nvSpPr>
          <p:cNvPr id="13"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8" name="Content Placeholder 3"/>
          <p:cNvSpPr>
            <a:spLocks noGrp="1"/>
          </p:cNvSpPr>
          <p:nvPr>
            <p:ph sz="quarter" idx="30"/>
          </p:nvPr>
        </p:nvSpPr>
        <p:spPr>
          <a:xfrm>
            <a:off x="5491169" y="1908181"/>
            <a:ext cx="4608513" cy="4500563"/>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2"/>
          <p:cNvSpPr>
            <a:spLocks noGrp="1"/>
          </p:cNvSpPr>
          <p:nvPr>
            <p:ph type="body" sz="quarter" idx="31" hasCustomPrompt="1"/>
          </p:nvPr>
        </p:nvSpPr>
        <p:spPr>
          <a:xfrm>
            <a:off x="5490722" y="1620838"/>
            <a:ext cx="4608000" cy="216000"/>
          </a:xfrm>
        </p:spPr>
        <p:txBody>
          <a:bodyPr/>
          <a:lstStyle>
            <a:lvl1pPr>
              <a:defRPr/>
            </a:lvl1pPr>
          </a:lstStyle>
          <a:p>
            <a:pPr lvl="0"/>
            <a:r>
              <a:rPr lang="en-US" dirty="0" smtClean="0"/>
              <a:t>Single line heading</a:t>
            </a:r>
          </a:p>
        </p:txBody>
      </p:sp>
      <p:sp>
        <p:nvSpPr>
          <p:cNvPr id="16" name="Content Placeholder 3"/>
          <p:cNvSpPr>
            <a:spLocks noGrp="1"/>
          </p:cNvSpPr>
          <p:nvPr>
            <p:ph sz="quarter" idx="34"/>
          </p:nvPr>
        </p:nvSpPr>
        <p:spPr>
          <a:xfrm>
            <a:off x="593731" y="4428703"/>
            <a:ext cx="4608513"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12"/>
          <p:cNvSpPr>
            <a:spLocks noGrp="1"/>
          </p:cNvSpPr>
          <p:nvPr>
            <p:ph type="body" sz="quarter" idx="25" hasCustomPrompt="1"/>
          </p:nvPr>
        </p:nvSpPr>
        <p:spPr>
          <a:xfrm>
            <a:off x="594243" y="4140000"/>
            <a:ext cx="4608000" cy="216000"/>
          </a:xfrm>
        </p:spPr>
        <p:txBody>
          <a:bodyPr/>
          <a:lstStyle>
            <a:lvl1pPr>
              <a:defRPr/>
            </a:lvl1pPr>
          </a:lstStyle>
          <a:p>
            <a:pPr lvl="0"/>
            <a:r>
              <a:rPr lang="en-US" dirty="0" smtClean="0"/>
              <a:t>Single line heading</a:t>
            </a:r>
          </a:p>
        </p:txBody>
      </p:sp>
      <p:sp>
        <p:nvSpPr>
          <p:cNvPr id="17" name="Content Placeholder 3"/>
          <p:cNvSpPr>
            <a:spLocks noGrp="1"/>
          </p:cNvSpPr>
          <p:nvPr>
            <p:ph sz="quarter" idx="33"/>
          </p:nvPr>
        </p:nvSpPr>
        <p:spPr>
          <a:xfrm>
            <a:off x="593731" y="1908176"/>
            <a:ext cx="4608513"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94243" y="1620838"/>
            <a:ext cx="4608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506466098"/>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202">
          <p15:clr>
            <a:srgbClr val="FBAE40"/>
          </p15:clr>
        </p15:guide>
        <p15:guide id="4" orient="horz" pos="2790">
          <p15:clr>
            <a:srgbClr val="FBAE40"/>
          </p15:clr>
        </p15:guide>
        <p15:guide id="5" pos="3459">
          <p15:clr>
            <a:srgbClr val="FBAE40"/>
          </p15:clr>
        </p15:guide>
        <p15:guide id="6" orient="horz" pos="245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right / 2 row / 3 content / chart / table double head">
    <p:spTree>
      <p:nvGrpSpPr>
        <p:cNvPr id="1" name=""/>
        <p:cNvGrpSpPr/>
        <p:nvPr/>
      </p:nvGrpSpPr>
      <p:grpSpPr>
        <a:xfrm>
          <a:off x="0" y="0"/>
          <a:ext cx="0" cy="0"/>
          <a:chOff x="0" y="0"/>
          <a:chExt cx="0" cy="0"/>
        </a:xfrm>
      </p:grpSpPr>
      <p:sp>
        <p:nvSpPr>
          <p:cNvPr id="16"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5" name="Content Placeholder 3"/>
          <p:cNvSpPr>
            <a:spLocks noGrp="1"/>
          </p:cNvSpPr>
          <p:nvPr>
            <p:ph sz="quarter" idx="30"/>
          </p:nvPr>
        </p:nvSpPr>
        <p:spPr>
          <a:xfrm>
            <a:off x="5491169" y="2089150"/>
            <a:ext cx="4608513"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2"/>
          <p:cNvSpPr>
            <a:spLocks noGrp="1"/>
          </p:cNvSpPr>
          <p:nvPr>
            <p:ph type="body" sz="quarter" idx="31" hasCustomPrompt="1"/>
          </p:nvPr>
        </p:nvSpPr>
        <p:spPr>
          <a:xfrm>
            <a:off x="5490722" y="1620844"/>
            <a:ext cx="4608000" cy="396000"/>
          </a:xfrm>
        </p:spPr>
        <p:txBody>
          <a:bodyPr/>
          <a:lstStyle>
            <a:lvl1pPr>
              <a:defRPr/>
            </a:lvl1pPr>
          </a:lstStyle>
          <a:p>
            <a:pPr lvl="0"/>
            <a:r>
              <a:rPr lang="en-US" dirty="0" smtClean="0"/>
              <a:t>Two line heading</a:t>
            </a:r>
          </a:p>
        </p:txBody>
      </p:sp>
      <p:sp>
        <p:nvSpPr>
          <p:cNvPr id="13" name="Content Placeholder 3"/>
          <p:cNvSpPr>
            <a:spLocks noGrp="1"/>
          </p:cNvSpPr>
          <p:nvPr>
            <p:ph sz="quarter" idx="34"/>
          </p:nvPr>
        </p:nvSpPr>
        <p:spPr>
          <a:xfrm>
            <a:off x="593731" y="4608519"/>
            <a:ext cx="4608513" cy="1801389"/>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12"/>
          <p:cNvSpPr>
            <a:spLocks noGrp="1"/>
          </p:cNvSpPr>
          <p:nvPr>
            <p:ph type="body" sz="quarter" idx="25" hasCustomPrompt="1"/>
          </p:nvPr>
        </p:nvSpPr>
        <p:spPr>
          <a:xfrm>
            <a:off x="593725" y="4140000"/>
            <a:ext cx="4608000" cy="396000"/>
          </a:xfrm>
        </p:spPr>
        <p:txBody>
          <a:bodyPr/>
          <a:lstStyle>
            <a:lvl1pPr>
              <a:defRPr/>
            </a:lvl1pPr>
          </a:lstStyle>
          <a:p>
            <a:pPr lvl="0"/>
            <a:r>
              <a:rPr lang="en-US" dirty="0" smtClean="0"/>
              <a:t>Two line heading</a:t>
            </a:r>
          </a:p>
        </p:txBody>
      </p:sp>
      <p:sp>
        <p:nvSpPr>
          <p:cNvPr id="14" name="Content Placeholder 3"/>
          <p:cNvSpPr>
            <a:spLocks noGrp="1"/>
          </p:cNvSpPr>
          <p:nvPr>
            <p:ph sz="quarter" idx="33"/>
          </p:nvPr>
        </p:nvSpPr>
        <p:spPr>
          <a:xfrm>
            <a:off x="593731" y="2089156"/>
            <a:ext cx="4608513" cy="1800225"/>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93725" y="1620844"/>
            <a:ext cx="4608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621474065"/>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316">
          <p15:clr>
            <a:srgbClr val="FBAE40"/>
          </p15:clr>
        </p15:guide>
        <p15:guide id="4" orient="horz" pos="2903">
          <p15:clr>
            <a:srgbClr val="FBAE40"/>
          </p15:clr>
        </p15:guide>
        <p15:guide id="5" pos="3459">
          <p15:clr>
            <a:srgbClr val="FBAE40"/>
          </p15:clr>
        </p15:guide>
        <p15:guide id="6" orient="horz" pos="245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measure / 2 column / 2 row content">
    <p:spTree>
      <p:nvGrpSpPr>
        <p:cNvPr id="1" name=""/>
        <p:cNvGrpSpPr/>
        <p:nvPr/>
      </p:nvGrpSpPr>
      <p:grpSpPr>
        <a:xfrm>
          <a:off x="0" y="0"/>
          <a:ext cx="0" cy="0"/>
          <a:chOff x="0" y="0"/>
          <a:chExt cx="0" cy="0"/>
        </a:xfrm>
      </p:grpSpPr>
      <p:sp>
        <p:nvSpPr>
          <p:cNvPr id="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6" name="Content Placeholder 3"/>
          <p:cNvSpPr>
            <a:spLocks noGrp="1"/>
          </p:cNvSpPr>
          <p:nvPr>
            <p:ph sz="quarter" idx="34"/>
          </p:nvPr>
        </p:nvSpPr>
        <p:spPr>
          <a:xfrm>
            <a:off x="593724" y="4140000"/>
            <a:ext cx="7056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Content Placeholder 3"/>
          <p:cNvSpPr>
            <a:spLocks noGrp="1"/>
          </p:cNvSpPr>
          <p:nvPr>
            <p:ph sz="quarter" idx="33"/>
          </p:nvPr>
        </p:nvSpPr>
        <p:spPr>
          <a:xfrm>
            <a:off x="7938988" y="1620838"/>
            <a:ext cx="2160588"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30"/>
          </p:nvPr>
        </p:nvSpPr>
        <p:spPr>
          <a:xfrm>
            <a:off x="593724" y="1620838"/>
            <a:ext cx="7056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1523633795"/>
      </p:ext>
    </p:extLst>
  </p:cSld>
  <p:clrMapOvr>
    <a:masterClrMapping/>
  </p:clrMapOvr>
  <p:extLst mod="1">
    <p:ext uri="{DCECCB84-F9BA-43D5-87BE-67443E8EF086}">
      <p15:sldGuideLst xmlns:p15="http://schemas.microsoft.com/office/powerpoint/2012/main" xmlns="">
        <p15:guide id="1" pos="1735">
          <p15:clr>
            <a:srgbClr val="FBAE40"/>
          </p15:clr>
        </p15:guide>
        <p15:guide id="2" orient="horz" pos="2608">
          <p15:clr>
            <a:srgbClr val="FBAE40"/>
          </p15:clr>
        </p15:guide>
        <p15:guide id="3" pos="1917">
          <p15:clr>
            <a:srgbClr val="FBAE40"/>
          </p15:clr>
        </p15:guide>
        <p15:guide id="4" pos="3277">
          <p15:clr>
            <a:srgbClr val="FBAE40"/>
          </p15:clr>
        </p15:guide>
        <p15:guide id="5" pos="3459">
          <p15:clr>
            <a:srgbClr val="FBAE40"/>
          </p15:clr>
        </p15:guide>
        <p15:guide id="6" pos="4820">
          <p15:clr>
            <a:srgbClr val="FBAE40"/>
          </p15:clr>
        </p15:guide>
        <p15:guide id="7" pos="5001">
          <p15:clr>
            <a:srgbClr val="FBAE40"/>
          </p15:clr>
        </p15:guide>
        <p15:guide id="8" orient="horz" pos="245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olumn measure / 2 column / 2 row chart / table single head">
    <p:spTree>
      <p:nvGrpSpPr>
        <p:cNvPr id="1" name=""/>
        <p:cNvGrpSpPr/>
        <p:nvPr/>
      </p:nvGrpSpPr>
      <p:grpSpPr>
        <a:xfrm>
          <a:off x="0" y="0"/>
          <a:ext cx="0" cy="0"/>
          <a:chOff x="0" y="0"/>
          <a:chExt cx="0" cy="0"/>
        </a:xfrm>
      </p:grpSpPr>
      <p:sp>
        <p:nvSpPr>
          <p:cNvPr id="11"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3" name="Content Placeholder 3"/>
          <p:cNvSpPr>
            <a:spLocks noGrp="1"/>
          </p:cNvSpPr>
          <p:nvPr>
            <p:ph sz="quarter" idx="33"/>
          </p:nvPr>
        </p:nvSpPr>
        <p:spPr>
          <a:xfrm>
            <a:off x="7938988" y="1620838"/>
            <a:ext cx="2160588"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3"/>
          <p:cNvSpPr>
            <a:spLocks noGrp="1"/>
          </p:cNvSpPr>
          <p:nvPr>
            <p:ph sz="quarter" idx="31"/>
          </p:nvPr>
        </p:nvSpPr>
        <p:spPr>
          <a:xfrm>
            <a:off x="593731" y="4428703"/>
            <a:ext cx="7056000"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31" y="4140000"/>
            <a:ext cx="7056000" cy="216000"/>
          </a:xfrm>
        </p:spPr>
        <p:txBody>
          <a:bodyPr/>
          <a:lstStyle>
            <a:lvl1pPr>
              <a:defRPr/>
            </a:lvl1pPr>
          </a:lstStyle>
          <a:p>
            <a:pPr lvl="0"/>
            <a:r>
              <a:rPr lang="en-US" dirty="0" smtClean="0"/>
              <a:t>Single line heading</a:t>
            </a:r>
          </a:p>
        </p:txBody>
      </p:sp>
      <p:sp>
        <p:nvSpPr>
          <p:cNvPr id="14" name="Content Placeholder 3"/>
          <p:cNvSpPr>
            <a:spLocks noGrp="1"/>
          </p:cNvSpPr>
          <p:nvPr>
            <p:ph sz="quarter" idx="30"/>
          </p:nvPr>
        </p:nvSpPr>
        <p:spPr>
          <a:xfrm>
            <a:off x="593724" y="1908176"/>
            <a:ext cx="7056000"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31" y="1620838"/>
            <a:ext cx="7056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626330987"/>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202">
          <p15:clr>
            <a:srgbClr val="FBAE40"/>
          </p15:clr>
        </p15:guide>
        <p15:guide id="4" orient="horz" pos="2790">
          <p15:clr>
            <a:srgbClr val="FBAE40"/>
          </p15:clr>
        </p15:guide>
        <p15:guide id="5" pos="1735">
          <p15:clr>
            <a:srgbClr val="FBAE40"/>
          </p15:clr>
        </p15:guide>
        <p15:guide id="6" pos="1917">
          <p15:clr>
            <a:srgbClr val="FBAE40"/>
          </p15:clr>
        </p15:guide>
        <p15:guide id="7" pos="3459">
          <p15:clr>
            <a:srgbClr val="FBAE40"/>
          </p15:clr>
        </p15:guide>
        <p15:guide id="8" pos="4820">
          <p15:clr>
            <a:srgbClr val="FBAE40"/>
          </p15:clr>
        </p15:guide>
        <p15:guide id="9" pos="5001">
          <p15:clr>
            <a:srgbClr val="FBAE40"/>
          </p15:clr>
        </p15:guide>
        <p15:guide id="10" orient="horz" pos="245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olumn measure / 2 column / 2 row chart / table double head">
    <p:spTree>
      <p:nvGrpSpPr>
        <p:cNvPr id="1" name=""/>
        <p:cNvGrpSpPr/>
        <p:nvPr/>
      </p:nvGrpSpPr>
      <p:grpSpPr>
        <a:xfrm>
          <a:off x="0" y="0"/>
          <a:ext cx="0" cy="0"/>
          <a:chOff x="0" y="0"/>
          <a:chExt cx="0" cy="0"/>
        </a:xfrm>
      </p:grpSpPr>
      <p:sp>
        <p:nvSpPr>
          <p:cNvPr id="11"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3" name="Content Placeholder 3"/>
          <p:cNvSpPr>
            <a:spLocks noGrp="1"/>
          </p:cNvSpPr>
          <p:nvPr>
            <p:ph sz="quarter" idx="33"/>
          </p:nvPr>
        </p:nvSpPr>
        <p:spPr>
          <a:xfrm>
            <a:off x="7938988" y="1620838"/>
            <a:ext cx="2160588"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3"/>
          <p:cNvSpPr>
            <a:spLocks noGrp="1"/>
          </p:cNvSpPr>
          <p:nvPr>
            <p:ph sz="quarter" idx="31"/>
          </p:nvPr>
        </p:nvSpPr>
        <p:spPr>
          <a:xfrm>
            <a:off x="593731" y="4608513"/>
            <a:ext cx="7056000"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31" y="4140000"/>
            <a:ext cx="7056000" cy="396000"/>
          </a:xfrm>
        </p:spPr>
        <p:txBody>
          <a:bodyPr/>
          <a:lstStyle>
            <a:lvl1pPr>
              <a:defRPr/>
            </a:lvl1pPr>
          </a:lstStyle>
          <a:p>
            <a:pPr lvl="0"/>
            <a:r>
              <a:rPr lang="en-US" dirty="0" smtClean="0"/>
              <a:t>Two line heading</a:t>
            </a:r>
          </a:p>
        </p:txBody>
      </p:sp>
      <p:sp>
        <p:nvSpPr>
          <p:cNvPr id="14" name="Content Placeholder 3"/>
          <p:cNvSpPr>
            <a:spLocks noGrp="1"/>
          </p:cNvSpPr>
          <p:nvPr>
            <p:ph sz="quarter" idx="30"/>
          </p:nvPr>
        </p:nvSpPr>
        <p:spPr>
          <a:xfrm>
            <a:off x="593724" y="2089150"/>
            <a:ext cx="7056000"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31" y="1620844"/>
            <a:ext cx="7056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49589833"/>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316">
          <p15:clr>
            <a:srgbClr val="FBAE40"/>
          </p15:clr>
        </p15:guide>
        <p15:guide id="4" orient="horz" pos="2903">
          <p15:clr>
            <a:srgbClr val="FBAE40"/>
          </p15:clr>
        </p15:guide>
        <p15:guide id="5" pos="1735">
          <p15:clr>
            <a:srgbClr val="FBAE40"/>
          </p15:clr>
        </p15:guide>
        <p15:guide id="6" pos="1917">
          <p15:clr>
            <a:srgbClr val="FBAE40"/>
          </p15:clr>
        </p15:guide>
        <p15:guide id="7" pos="3459">
          <p15:clr>
            <a:srgbClr val="FBAE40"/>
          </p15:clr>
        </p15:guide>
        <p15:guide id="8" pos="4820">
          <p15:clr>
            <a:srgbClr val="FBAE40"/>
          </p15:clr>
        </p15:guide>
        <p15:guide id="9" pos="5001">
          <p15:clr>
            <a:srgbClr val="FBAE40"/>
          </p15:clr>
        </p15:guide>
        <p15:guide id="10" orient="horz" pos="245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 xmlns:p14="http://schemas.microsoft.com/office/powerpoint/2010/main" val="32633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 2 row / 3 items bottom / content">
    <p:spTree>
      <p:nvGrpSpPr>
        <p:cNvPr id="1" name=""/>
        <p:cNvGrpSpPr/>
        <p:nvPr/>
      </p:nvGrpSpPr>
      <p:grpSpPr>
        <a:xfrm>
          <a:off x="0" y="0"/>
          <a:ext cx="0" cy="0"/>
          <a:chOff x="0" y="0"/>
          <a:chExt cx="0" cy="0"/>
        </a:xfrm>
      </p:grpSpPr>
      <p:sp>
        <p:nvSpPr>
          <p:cNvPr id="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6" name="Content Placeholder 3"/>
          <p:cNvSpPr>
            <a:spLocks noGrp="1"/>
          </p:cNvSpPr>
          <p:nvPr>
            <p:ph sz="quarter" idx="34"/>
          </p:nvPr>
        </p:nvSpPr>
        <p:spPr>
          <a:xfrm>
            <a:off x="593724" y="4140000"/>
            <a:ext cx="9504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4" name="Content Placeholder 3"/>
          <p:cNvSpPr>
            <a:spLocks noGrp="1"/>
          </p:cNvSpPr>
          <p:nvPr>
            <p:ph sz="quarter" idx="32"/>
          </p:nvPr>
        </p:nvSpPr>
        <p:spPr>
          <a:xfrm>
            <a:off x="5490721" y="1620838"/>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30"/>
          </p:nvPr>
        </p:nvSpPr>
        <p:spPr>
          <a:xfrm>
            <a:off x="593731" y="1620838"/>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988181949"/>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pos="3459">
          <p15:clr>
            <a:srgbClr val="FBAE40"/>
          </p15:clr>
        </p15:guide>
        <p15:guide id="4" orient="horz" pos="245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 2 row / 3 items bottom / chart / table single head">
    <p:spTree>
      <p:nvGrpSpPr>
        <p:cNvPr id="1" name=""/>
        <p:cNvGrpSpPr/>
        <p:nvPr/>
      </p:nvGrpSpPr>
      <p:grpSpPr>
        <a:xfrm>
          <a:off x="0" y="0"/>
          <a:ext cx="0" cy="0"/>
          <a:chOff x="0" y="0"/>
          <a:chExt cx="0" cy="0"/>
        </a:xfrm>
      </p:grpSpPr>
      <p:sp>
        <p:nvSpPr>
          <p:cNvPr id="16"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2" name="Content Placeholder 3"/>
          <p:cNvSpPr>
            <a:spLocks noGrp="1"/>
          </p:cNvSpPr>
          <p:nvPr>
            <p:ph sz="quarter" idx="31"/>
          </p:nvPr>
        </p:nvSpPr>
        <p:spPr>
          <a:xfrm>
            <a:off x="593725" y="4428703"/>
            <a:ext cx="9504000"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9504000" cy="216000"/>
          </a:xfrm>
        </p:spPr>
        <p:txBody>
          <a:bodyPr/>
          <a:lstStyle>
            <a:lvl1pPr>
              <a:defRPr/>
            </a:lvl1pPr>
          </a:lstStyle>
          <a:p>
            <a:pPr lvl="0"/>
            <a:r>
              <a:rPr lang="en-US" dirty="0" smtClean="0"/>
              <a:t>Single line heading</a:t>
            </a:r>
          </a:p>
        </p:txBody>
      </p:sp>
      <p:sp>
        <p:nvSpPr>
          <p:cNvPr id="15" name="Content Placeholder 3"/>
          <p:cNvSpPr>
            <a:spLocks noGrp="1"/>
          </p:cNvSpPr>
          <p:nvPr>
            <p:ph sz="quarter" idx="32"/>
          </p:nvPr>
        </p:nvSpPr>
        <p:spPr>
          <a:xfrm>
            <a:off x="5490716" y="1908176"/>
            <a:ext cx="4608514"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38"/>
            <a:ext cx="4608000" cy="216000"/>
          </a:xfrm>
        </p:spPr>
        <p:txBody>
          <a:bodyPr/>
          <a:lstStyle>
            <a:lvl1pPr>
              <a:defRPr/>
            </a:lvl1pPr>
          </a:lstStyle>
          <a:p>
            <a:pPr lvl="0"/>
            <a:r>
              <a:rPr lang="en-US" dirty="0" smtClean="0"/>
              <a:t>Single line heading</a:t>
            </a:r>
          </a:p>
        </p:txBody>
      </p:sp>
      <p:sp>
        <p:nvSpPr>
          <p:cNvPr id="14" name="Content Placeholder 3"/>
          <p:cNvSpPr>
            <a:spLocks noGrp="1"/>
          </p:cNvSpPr>
          <p:nvPr>
            <p:ph sz="quarter" idx="30"/>
          </p:nvPr>
        </p:nvSpPr>
        <p:spPr>
          <a:xfrm>
            <a:off x="593724" y="1908176"/>
            <a:ext cx="4608514"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4608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033837823"/>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202">
          <p15:clr>
            <a:srgbClr val="FBAE40"/>
          </p15:clr>
        </p15:guide>
        <p15:guide id="4" orient="horz" pos="2790">
          <p15:clr>
            <a:srgbClr val="FBAE40"/>
          </p15:clr>
        </p15:guide>
        <p15:guide id="5" pos="3459">
          <p15:clr>
            <a:srgbClr val="FBAE40"/>
          </p15:clr>
        </p15:guide>
        <p15:guide id="6" orient="horz" pos="245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 2 row / 3 items bottom / chart / table double head">
    <p:spTree>
      <p:nvGrpSpPr>
        <p:cNvPr id="1" name=""/>
        <p:cNvGrpSpPr/>
        <p:nvPr/>
      </p:nvGrpSpPr>
      <p:grpSpPr>
        <a:xfrm>
          <a:off x="0" y="0"/>
          <a:ext cx="0" cy="0"/>
          <a:chOff x="0" y="0"/>
          <a:chExt cx="0" cy="0"/>
        </a:xfrm>
      </p:grpSpPr>
      <p:sp>
        <p:nvSpPr>
          <p:cNvPr id="16"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2" name="Content Placeholder 3"/>
          <p:cNvSpPr>
            <a:spLocks noGrp="1"/>
          </p:cNvSpPr>
          <p:nvPr>
            <p:ph sz="quarter" idx="31"/>
          </p:nvPr>
        </p:nvSpPr>
        <p:spPr>
          <a:xfrm>
            <a:off x="593725" y="4608513"/>
            <a:ext cx="9504000"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9504000" cy="396000"/>
          </a:xfrm>
        </p:spPr>
        <p:txBody>
          <a:bodyPr/>
          <a:lstStyle>
            <a:lvl1pPr>
              <a:defRPr/>
            </a:lvl1pPr>
          </a:lstStyle>
          <a:p>
            <a:pPr lvl="0"/>
            <a:r>
              <a:rPr lang="en-US" dirty="0" smtClean="0"/>
              <a:t>Two line heading</a:t>
            </a:r>
          </a:p>
        </p:txBody>
      </p:sp>
      <p:sp>
        <p:nvSpPr>
          <p:cNvPr id="14" name="Content Placeholder 3"/>
          <p:cNvSpPr>
            <a:spLocks noGrp="1"/>
          </p:cNvSpPr>
          <p:nvPr>
            <p:ph sz="quarter" idx="32"/>
          </p:nvPr>
        </p:nvSpPr>
        <p:spPr>
          <a:xfrm>
            <a:off x="5490716" y="2089150"/>
            <a:ext cx="4608514"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44"/>
            <a:ext cx="4608000" cy="396000"/>
          </a:xfrm>
        </p:spPr>
        <p:txBody>
          <a:bodyPr/>
          <a:lstStyle>
            <a:lvl1pPr>
              <a:defRPr/>
            </a:lvl1pPr>
          </a:lstStyle>
          <a:p>
            <a:pPr lvl="0"/>
            <a:r>
              <a:rPr lang="en-US" dirty="0" smtClean="0"/>
              <a:t>Two line heading</a:t>
            </a:r>
          </a:p>
        </p:txBody>
      </p:sp>
      <p:sp>
        <p:nvSpPr>
          <p:cNvPr id="15" name="Content Placeholder 3"/>
          <p:cNvSpPr>
            <a:spLocks noGrp="1"/>
          </p:cNvSpPr>
          <p:nvPr>
            <p:ph sz="quarter" idx="30"/>
          </p:nvPr>
        </p:nvSpPr>
        <p:spPr>
          <a:xfrm>
            <a:off x="593724" y="2089150"/>
            <a:ext cx="4608514"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4608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770775337"/>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316">
          <p15:clr>
            <a:srgbClr val="FBAE40"/>
          </p15:clr>
        </p15:guide>
        <p15:guide id="4" orient="horz" pos="2903">
          <p15:clr>
            <a:srgbClr val="FBAE40"/>
          </p15:clr>
        </p15:guide>
        <p15:guide id="5" pos="3459">
          <p15:clr>
            <a:srgbClr val="FBAE40"/>
          </p15:clr>
        </p15:guide>
        <p15:guide id="6" orient="horz" pos="245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 column / 2 row / 3 items top / content">
    <p:spTree>
      <p:nvGrpSpPr>
        <p:cNvPr id="1" name=""/>
        <p:cNvGrpSpPr/>
        <p:nvPr/>
      </p:nvGrpSpPr>
      <p:grpSpPr>
        <a:xfrm>
          <a:off x="0" y="0"/>
          <a:ext cx="0" cy="0"/>
          <a:chOff x="0" y="0"/>
          <a:chExt cx="0" cy="0"/>
        </a:xfrm>
      </p:grpSpPr>
      <p:sp>
        <p:nvSpPr>
          <p:cNvPr id="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4" name="Content Placeholder 3"/>
          <p:cNvSpPr>
            <a:spLocks noGrp="1"/>
          </p:cNvSpPr>
          <p:nvPr>
            <p:ph sz="quarter" idx="32"/>
          </p:nvPr>
        </p:nvSpPr>
        <p:spPr>
          <a:xfrm>
            <a:off x="5490721" y="4153270"/>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30"/>
          </p:nvPr>
        </p:nvSpPr>
        <p:spPr>
          <a:xfrm>
            <a:off x="593731" y="4153270"/>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6" name="Content Placeholder 3"/>
          <p:cNvSpPr>
            <a:spLocks noGrp="1"/>
          </p:cNvSpPr>
          <p:nvPr>
            <p:ph sz="quarter" idx="34"/>
          </p:nvPr>
        </p:nvSpPr>
        <p:spPr>
          <a:xfrm>
            <a:off x="593724" y="1620838"/>
            <a:ext cx="9504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796860914"/>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pos="3459">
          <p15:clr>
            <a:srgbClr val="FBAE40"/>
          </p15:clr>
        </p15:guide>
        <p15:guide id="4" orient="horz" pos="245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 column / 2 row / 3 items top / chart / table single head">
    <p:spTree>
      <p:nvGrpSpPr>
        <p:cNvPr id="1" name=""/>
        <p:cNvGrpSpPr/>
        <p:nvPr/>
      </p:nvGrpSpPr>
      <p:grpSpPr>
        <a:xfrm>
          <a:off x="0" y="0"/>
          <a:ext cx="0" cy="0"/>
          <a:chOff x="0" y="0"/>
          <a:chExt cx="0" cy="0"/>
        </a:xfrm>
      </p:grpSpPr>
      <p:sp>
        <p:nvSpPr>
          <p:cNvPr id="16"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4" name="Content Placeholder 3"/>
          <p:cNvSpPr>
            <a:spLocks noGrp="1"/>
          </p:cNvSpPr>
          <p:nvPr>
            <p:ph sz="quarter" idx="32"/>
          </p:nvPr>
        </p:nvSpPr>
        <p:spPr>
          <a:xfrm>
            <a:off x="5490716" y="4429125"/>
            <a:ext cx="4608514"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1620838"/>
            <a:ext cx="9504000" cy="216000"/>
          </a:xfrm>
        </p:spPr>
        <p:txBody>
          <a:bodyPr/>
          <a:lstStyle>
            <a:lvl1pPr>
              <a:defRPr/>
            </a:lvl1pPr>
          </a:lstStyle>
          <a:p>
            <a:pPr lvl="0"/>
            <a:r>
              <a:rPr lang="en-US" dirty="0" smtClean="0"/>
              <a:t>Single line heading</a:t>
            </a:r>
          </a:p>
        </p:txBody>
      </p:sp>
      <p:sp>
        <p:nvSpPr>
          <p:cNvPr id="15" name="Content Placeholder 3"/>
          <p:cNvSpPr>
            <a:spLocks noGrp="1"/>
          </p:cNvSpPr>
          <p:nvPr>
            <p:ph sz="quarter" idx="30"/>
          </p:nvPr>
        </p:nvSpPr>
        <p:spPr>
          <a:xfrm>
            <a:off x="593724" y="4429125"/>
            <a:ext cx="4608514"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4140200"/>
            <a:ext cx="4608000" cy="216000"/>
          </a:xfrm>
        </p:spPr>
        <p:txBody>
          <a:bodyPr/>
          <a:lstStyle>
            <a:lvl1pPr>
              <a:defRPr/>
            </a:lvl1pPr>
          </a:lstStyle>
          <a:p>
            <a:pPr lvl="0"/>
            <a:r>
              <a:rPr lang="en-US" dirty="0" smtClean="0"/>
              <a:t>Single line heading</a:t>
            </a:r>
          </a:p>
        </p:txBody>
      </p:sp>
      <p:sp>
        <p:nvSpPr>
          <p:cNvPr id="12" name="Content Placeholder 3"/>
          <p:cNvSpPr>
            <a:spLocks noGrp="1"/>
          </p:cNvSpPr>
          <p:nvPr>
            <p:ph sz="quarter" idx="31"/>
          </p:nvPr>
        </p:nvSpPr>
        <p:spPr>
          <a:xfrm>
            <a:off x="593725" y="1908175"/>
            <a:ext cx="9504000"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4140200"/>
            <a:ext cx="4608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035916680"/>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202">
          <p15:clr>
            <a:srgbClr val="FBAE40"/>
          </p15:clr>
        </p15:guide>
        <p15:guide id="4" orient="horz" pos="2790">
          <p15:clr>
            <a:srgbClr val="FBAE40"/>
          </p15:clr>
        </p15:guide>
        <p15:guide id="5" pos="3459">
          <p15:clr>
            <a:srgbClr val="FBAE40"/>
          </p15:clr>
        </p15:guide>
        <p15:guide id="6" orient="horz" pos="245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 2 row / 3 items top / chart / table double head">
    <p:spTree>
      <p:nvGrpSpPr>
        <p:cNvPr id="1" name=""/>
        <p:cNvGrpSpPr/>
        <p:nvPr/>
      </p:nvGrpSpPr>
      <p:grpSpPr>
        <a:xfrm>
          <a:off x="0" y="0"/>
          <a:ext cx="0" cy="0"/>
          <a:chOff x="0" y="0"/>
          <a:chExt cx="0" cy="0"/>
        </a:xfrm>
      </p:grpSpPr>
      <p:sp>
        <p:nvSpPr>
          <p:cNvPr id="16"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4" name="Content Placeholder 3"/>
          <p:cNvSpPr>
            <a:spLocks noGrp="1"/>
          </p:cNvSpPr>
          <p:nvPr>
            <p:ph sz="quarter" idx="32"/>
          </p:nvPr>
        </p:nvSpPr>
        <p:spPr>
          <a:xfrm>
            <a:off x="5490716" y="4608512"/>
            <a:ext cx="4608514"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4141576"/>
            <a:ext cx="4608000" cy="396000"/>
          </a:xfrm>
        </p:spPr>
        <p:txBody>
          <a:bodyPr/>
          <a:lstStyle>
            <a:lvl1pPr>
              <a:defRPr/>
            </a:lvl1pPr>
          </a:lstStyle>
          <a:p>
            <a:pPr lvl="0"/>
            <a:r>
              <a:rPr lang="en-US" dirty="0" smtClean="0"/>
              <a:t>Two line heading</a:t>
            </a:r>
          </a:p>
        </p:txBody>
      </p:sp>
      <p:sp>
        <p:nvSpPr>
          <p:cNvPr id="15" name="Content Placeholder 3"/>
          <p:cNvSpPr>
            <a:spLocks noGrp="1"/>
          </p:cNvSpPr>
          <p:nvPr>
            <p:ph sz="quarter" idx="30"/>
          </p:nvPr>
        </p:nvSpPr>
        <p:spPr>
          <a:xfrm>
            <a:off x="593724" y="4608512"/>
            <a:ext cx="4608514"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4141576"/>
            <a:ext cx="4608000" cy="396000"/>
          </a:xfrm>
        </p:spPr>
        <p:txBody>
          <a:bodyPr/>
          <a:lstStyle>
            <a:lvl1pPr>
              <a:defRPr/>
            </a:lvl1pPr>
          </a:lstStyle>
          <a:p>
            <a:pPr lvl="0"/>
            <a:r>
              <a:rPr lang="en-US" dirty="0" smtClean="0"/>
              <a:t>Two line heading</a:t>
            </a:r>
          </a:p>
        </p:txBody>
      </p:sp>
      <p:sp>
        <p:nvSpPr>
          <p:cNvPr id="12" name="Content Placeholder 3"/>
          <p:cNvSpPr>
            <a:spLocks noGrp="1"/>
          </p:cNvSpPr>
          <p:nvPr>
            <p:ph sz="quarter" idx="31"/>
          </p:nvPr>
        </p:nvSpPr>
        <p:spPr>
          <a:xfrm>
            <a:off x="593725" y="2089150"/>
            <a:ext cx="9504000"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1621150"/>
            <a:ext cx="9504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792477634"/>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316">
          <p15:clr>
            <a:srgbClr val="FBAE40"/>
          </p15:clr>
        </p15:guide>
        <p15:guide id="4" orient="horz" pos="2903">
          <p15:clr>
            <a:srgbClr val="FBAE40"/>
          </p15:clr>
        </p15:guide>
        <p15:guide id="5" pos="3459">
          <p15:clr>
            <a:srgbClr val="FBAE40"/>
          </p15:clr>
        </p15:guide>
        <p15:guide id="6" orient="horz" pos="245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 2 row content">
    <p:spTree>
      <p:nvGrpSpPr>
        <p:cNvPr id="1" name=""/>
        <p:cNvGrpSpPr/>
        <p:nvPr/>
      </p:nvGrpSpPr>
      <p:grpSpPr>
        <a:xfrm>
          <a:off x="0" y="0"/>
          <a:ext cx="0" cy="0"/>
          <a:chOff x="0" y="0"/>
          <a:chExt cx="0" cy="0"/>
        </a:xfrm>
      </p:grpSpPr>
      <p:sp>
        <p:nvSpPr>
          <p:cNvPr id="10"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8" name="Content Placeholder 3"/>
          <p:cNvSpPr>
            <a:spLocks noGrp="1"/>
          </p:cNvSpPr>
          <p:nvPr>
            <p:ph sz="quarter" idx="36"/>
          </p:nvPr>
        </p:nvSpPr>
        <p:spPr>
          <a:xfrm>
            <a:off x="5490721" y="4140000"/>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4" name="Content Placeholder 3"/>
          <p:cNvSpPr>
            <a:spLocks noGrp="1"/>
          </p:cNvSpPr>
          <p:nvPr>
            <p:ph sz="quarter" idx="32"/>
          </p:nvPr>
        </p:nvSpPr>
        <p:spPr>
          <a:xfrm>
            <a:off x="5490721" y="1620838"/>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6" name="Content Placeholder 3"/>
          <p:cNvSpPr>
            <a:spLocks noGrp="1"/>
          </p:cNvSpPr>
          <p:nvPr>
            <p:ph sz="quarter" idx="34"/>
          </p:nvPr>
        </p:nvSpPr>
        <p:spPr>
          <a:xfrm>
            <a:off x="593731" y="4140000"/>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30"/>
          </p:nvPr>
        </p:nvSpPr>
        <p:spPr>
          <a:xfrm>
            <a:off x="593731" y="1620838"/>
            <a:ext cx="460895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038835765"/>
      </p:ext>
    </p:extLst>
  </p:cSld>
  <p:clrMapOvr>
    <a:masterClrMapping/>
  </p:clrMapOvr>
  <p:extLst mod="1">
    <p:ext uri="{DCECCB84-F9BA-43D5-87BE-67443E8EF086}">
      <p15:sldGuideLst xmlns:p15="http://schemas.microsoft.com/office/powerpoint/2012/main" xmlns="">
        <p15:guide id="1" pos="3277" userDrawn="1">
          <p15:clr>
            <a:srgbClr val="FBAE40"/>
          </p15:clr>
        </p15:guide>
        <p15:guide id="2" orient="horz" pos="2608" userDrawn="1">
          <p15:clr>
            <a:srgbClr val="FBAE40"/>
          </p15:clr>
        </p15:guide>
        <p15:guide id="3" pos="3459" userDrawn="1">
          <p15:clr>
            <a:srgbClr val="FBAE40"/>
          </p15:clr>
        </p15:guide>
        <p15:guide id="4" orient="horz" pos="24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 2 row chart / table single head">
    <p:spTree>
      <p:nvGrpSpPr>
        <p:cNvPr id="1" name=""/>
        <p:cNvGrpSpPr/>
        <p:nvPr/>
      </p:nvGrpSpPr>
      <p:grpSpPr>
        <a:xfrm>
          <a:off x="0" y="0"/>
          <a:ext cx="0" cy="0"/>
          <a:chOff x="0" y="0"/>
          <a:chExt cx="0" cy="0"/>
        </a:xfrm>
      </p:grpSpPr>
      <p:sp>
        <p:nvSpPr>
          <p:cNvPr id="18"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6" name="Content Placeholder 3"/>
          <p:cNvSpPr>
            <a:spLocks noGrp="1"/>
          </p:cNvSpPr>
          <p:nvPr>
            <p:ph sz="quarter" idx="35"/>
          </p:nvPr>
        </p:nvSpPr>
        <p:spPr>
          <a:xfrm>
            <a:off x="5490722" y="4428703"/>
            <a:ext cx="4608513" cy="19800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12"/>
          <p:cNvSpPr>
            <a:spLocks noGrp="1"/>
          </p:cNvSpPr>
          <p:nvPr>
            <p:ph type="body" sz="quarter" idx="25" hasCustomPrompt="1"/>
          </p:nvPr>
        </p:nvSpPr>
        <p:spPr>
          <a:xfrm>
            <a:off x="5489909" y="4140000"/>
            <a:ext cx="4608000" cy="216000"/>
          </a:xfrm>
        </p:spPr>
        <p:txBody>
          <a:bodyPr/>
          <a:lstStyle>
            <a:lvl1pPr>
              <a:defRPr/>
            </a:lvl1pPr>
          </a:lstStyle>
          <a:p>
            <a:pPr lvl="0"/>
            <a:r>
              <a:rPr lang="en-US" dirty="0" smtClean="0"/>
              <a:t>Single line heading</a:t>
            </a:r>
          </a:p>
        </p:txBody>
      </p:sp>
      <p:sp>
        <p:nvSpPr>
          <p:cNvPr id="14" name="Content Placeholder 3"/>
          <p:cNvSpPr>
            <a:spLocks noGrp="1"/>
          </p:cNvSpPr>
          <p:nvPr>
            <p:ph sz="quarter" idx="34"/>
          </p:nvPr>
        </p:nvSpPr>
        <p:spPr>
          <a:xfrm>
            <a:off x="5490722" y="1908176"/>
            <a:ext cx="4608513"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38"/>
            <a:ext cx="4608000" cy="216000"/>
          </a:xfrm>
        </p:spPr>
        <p:txBody>
          <a:bodyPr/>
          <a:lstStyle>
            <a:lvl1pPr>
              <a:defRPr/>
            </a:lvl1pPr>
          </a:lstStyle>
          <a:p>
            <a:pPr lvl="0"/>
            <a:r>
              <a:rPr lang="en-US" dirty="0" smtClean="0"/>
              <a:t>Single line heading</a:t>
            </a:r>
          </a:p>
        </p:txBody>
      </p:sp>
      <p:sp>
        <p:nvSpPr>
          <p:cNvPr id="17" name="Content Placeholder 3"/>
          <p:cNvSpPr>
            <a:spLocks noGrp="1"/>
          </p:cNvSpPr>
          <p:nvPr>
            <p:ph sz="quarter" idx="36"/>
          </p:nvPr>
        </p:nvSpPr>
        <p:spPr>
          <a:xfrm>
            <a:off x="593731" y="4428703"/>
            <a:ext cx="4608513" cy="19800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4608000" cy="216000"/>
          </a:xfrm>
        </p:spPr>
        <p:txBody>
          <a:bodyPr/>
          <a:lstStyle>
            <a:lvl1pPr>
              <a:defRPr/>
            </a:lvl1pPr>
          </a:lstStyle>
          <a:p>
            <a:pPr lvl="0"/>
            <a:r>
              <a:rPr lang="en-US" dirty="0" smtClean="0"/>
              <a:t>Single line heading</a:t>
            </a:r>
          </a:p>
        </p:txBody>
      </p:sp>
      <p:sp>
        <p:nvSpPr>
          <p:cNvPr id="15" name="Content Placeholder 3"/>
          <p:cNvSpPr>
            <a:spLocks noGrp="1"/>
          </p:cNvSpPr>
          <p:nvPr>
            <p:ph sz="quarter" idx="30"/>
          </p:nvPr>
        </p:nvSpPr>
        <p:spPr>
          <a:xfrm>
            <a:off x="593731" y="1908176"/>
            <a:ext cx="4608513"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4608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208449455"/>
      </p:ext>
    </p:extLst>
  </p:cSld>
  <p:clrMapOvr>
    <a:masterClrMapping/>
  </p:clrMapOvr>
  <p:extLst mod="1">
    <p:ext uri="{DCECCB84-F9BA-43D5-87BE-67443E8EF086}">
      <p15:sldGuideLst xmlns:p15="http://schemas.microsoft.com/office/powerpoint/2012/main" xmlns="">
        <p15:guide id="1" pos="3277" userDrawn="1">
          <p15:clr>
            <a:srgbClr val="FBAE40"/>
          </p15:clr>
        </p15:guide>
        <p15:guide id="2" orient="horz" pos="2608" userDrawn="1">
          <p15:clr>
            <a:srgbClr val="FBAE40"/>
          </p15:clr>
        </p15:guide>
        <p15:guide id="3" orient="horz" pos="1202" userDrawn="1">
          <p15:clr>
            <a:srgbClr val="FBAE40"/>
          </p15:clr>
        </p15:guide>
        <p15:guide id="4" orient="horz" pos="2790" userDrawn="1">
          <p15:clr>
            <a:srgbClr val="FBAE40"/>
          </p15:clr>
        </p15:guide>
        <p15:guide id="5" pos="3459" userDrawn="1">
          <p15:clr>
            <a:srgbClr val="FBAE40"/>
          </p15:clr>
        </p15:guide>
        <p15:guide id="6" orient="horz" pos="24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 2 row chart / table double head">
    <p:spTree>
      <p:nvGrpSpPr>
        <p:cNvPr id="1" name=""/>
        <p:cNvGrpSpPr/>
        <p:nvPr/>
      </p:nvGrpSpPr>
      <p:grpSpPr>
        <a:xfrm>
          <a:off x="0" y="0"/>
          <a:ext cx="0" cy="0"/>
          <a:chOff x="0" y="0"/>
          <a:chExt cx="0" cy="0"/>
        </a:xfrm>
      </p:grpSpPr>
      <p:sp>
        <p:nvSpPr>
          <p:cNvPr id="18"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4" name="Content Placeholder 3"/>
          <p:cNvSpPr>
            <a:spLocks noGrp="1"/>
          </p:cNvSpPr>
          <p:nvPr>
            <p:ph sz="quarter" idx="35"/>
          </p:nvPr>
        </p:nvSpPr>
        <p:spPr>
          <a:xfrm>
            <a:off x="5490722" y="4608000"/>
            <a:ext cx="4608513" cy="179906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12"/>
          <p:cNvSpPr>
            <a:spLocks noGrp="1"/>
          </p:cNvSpPr>
          <p:nvPr>
            <p:ph type="body" sz="quarter" idx="25" hasCustomPrompt="1"/>
          </p:nvPr>
        </p:nvSpPr>
        <p:spPr>
          <a:xfrm>
            <a:off x="5489909" y="4140000"/>
            <a:ext cx="4608000" cy="396000"/>
          </a:xfrm>
        </p:spPr>
        <p:txBody>
          <a:bodyPr/>
          <a:lstStyle>
            <a:lvl1pPr>
              <a:defRPr/>
            </a:lvl1pPr>
          </a:lstStyle>
          <a:p>
            <a:pPr lvl="0"/>
            <a:r>
              <a:rPr lang="en-US" dirty="0" smtClean="0"/>
              <a:t>Two line heading</a:t>
            </a:r>
          </a:p>
        </p:txBody>
      </p:sp>
      <p:sp>
        <p:nvSpPr>
          <p:cNvPr id="15" name="Content Placeholder 3"/>
          <p:cNvSpPr>
            <a:spLocks noGrp="1"/>
          </p:cNvSpPr>
          <p:nvPr>
            <p:ph sz="quarter" idx="34"/>
          </p:nvPr>
        </p:nvSpPr>
        <p:spPr>
          <a:xfrm>
            <a:off x="5490722" y="2089151"/>
            <a:ext cx="4608513" cy="1800224"/>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44"/>
            <a:ext cx="4608000" cy="396000"/>
          </a:xfrm>
        </p:spPr>
        <p:txBody>
          <a:bodyPr/>
          <a:lstStyle>
            <a:lvl1pPr>
              <a:defRPr/>
            </a:lvl1pPr>
          </a:lstStyle>
          <a:p>
            <a:pPr lvl="0"/>
            <a:r>
              <a:rPr lang="en-US" dirty="0" smtClean="0"/>
              <a:t>Two line heading</a:t>
            </a:r>
          </a:p>
        </p:txBody>
      </p:sp>
      <p:sp>
        <p:nvSpPr>
          <p:cNvPr id="16" name="Content Placeholder 3"/>
          <p:cNvSpPr>
            <a:spLocks noGrp="1"/>
          </p:cNvSpPr>
          <p:nvPr>
            <p:ph sz="quarter" idx="36"/>
          </p:nvPr>
        </p:nvSpPr>
        <p:spPr>
          <a:xfrm>
            <a:off x="593731" y="4608000"/>
            <a:ext cx="4608513" cy="179906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4608000" cy="396000"/>
          </a:xfrm>
        </p:spPr>
        <p:txBody>
          <a:bodyPr/>
          <a:lstStyle>
            <a:lvl1pPr>
              <a:defRPr/>
            </a:lvl1pPr>
          </a:lstStyle>
          <a:p>
            <a:pPr lvl="0"/>
            <a:r>
              <a:rPr lang="en-US" dirty="0" smtClean="0"/>
              <a:t>Two line heading</a:t>
            </a:r>
          </a:p>
        </p:txBody>
      </p:sp>
      <p:sp>
        <p:nvSpPr>
          <p:cNvPr id="17" name="Content Placeholder 3"/>
          <p:cNvSpPr>
            <a:spLocks noGrp="1"/>
          </p:cNvSpPr>
          <p:nvPr>
            <p:ph sz="quarter" idx="30"/>
          </p:nvPr>
        </p:nvSpPr>
        <p:spPr>
          <a:xfrm>
            <a:off x="593731" y="2089151"/>
            <a:ext cx="4608513" cy="1800224"/>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4608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1915973522"/>
      </p:ext>
    </p:extLst>
  </p:cSld>
  <p:clrMapOvr>
    <a:masterClrMapping/>
  </p:clrMapOvr>
  <p:extLst mod="1">
    <p:ext uri="{DCECCB84-F9BA-43D5-87BE-67443E8EF086}">
      <p15:sldGuideLst xmlns:p15="http://schemas.microsoft.com/office/powerpoint/2012/main" xmlns="">
        <p15:guide id="1" pos="3277" userDrawn="1">
          <p15:clr>
            <a:srgbClr val="FBAE40"/>
          </p15:clr>
        </p15:guide>
        <p15:guide id="2" orient="horz" pos="2608" userDrawn="1">
          <p15:clr>
            <a:srgbClr val="FBAE40"/>
          </p15:clr>
        </p15:guide>
        <p15:guide id="3" orient="horz" pos="1316" userDrawn="1">
          <p15:clr>
            <a:srgbClr val="FBAE40"/>
          </p15:clr>
        </p15:guide>
        <p15:guide id="4" orient="horz" pos="2903" userDrawn="1">
          <p15:clr>
            <a:srgbClr val="FBAE40"/>
          </p15:clr>
        </p15:guide>
        <p15:guide id="5" pos="3459" userDrawn="1">
          <p15:clr>
            <a:srgbClr val="FBAE40"/>
          </p15:clr>
        </p15:guide>
        <p15:guide id="6" orient="horz" pos="24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 / 1 row content">
    <p:spTree>
      <p:nvGrpSpPr>
        <p:cNvPr id="1" name=""/>
        <p:cNvGrpSpPr/>
        <p:nvPr/>
      </p:nvGrpSpPr>
      <p:grpSpPr>
        <a:xfrm>
          <a:off x="0" y="0"/>
          <a:ext cx="0" cy="0"/>
          <a:chOff x="0" y="0"/>
          <a:chExt cx="0" cy="0"/>
        </a:xfrm>
      </p:grpSpPr>
      <p:sp>
        <p:nvSpPr>
          <p:cNvPr id="10"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5" name="Content Placeholder 3"/>
          <p:cNvSpPr>
            <a:spLocks noGrp="1"/>
          </p:cNvSpPr>
          <p:nvPr>
            <p:ph sz="quarter" idx="33"/>
          </p:nvPr>
        </p:nvSpPr>
        <p:spPr>
          <a:xfrm>
            <a:off x="7938988" y="1620838"/>
            <a:ext cx="2160588"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4" name="Content Placeholder 3"/>
          <p:cNvSpPr>
            <a:spLocks noGrp="1"/>
          </p:cNvSpPr>
          <p:nvPr>
            <p:ph sz="quarter" idx="32"/>
          </p:nvPr>
        </p:nvSpPr>
        <p:spPr>
          <a:xfrm>
            <a:off x="5490716" y="1620838"/>
            <a:ext cx="2160588"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3" name="Content Placeholder 3"/>
          <p:cNvSpPr>
            <a:spLocks noGrp="1"/>
          </p:cNvSpPr>
          <p:nvPr>
            <p:ph sz="quarter" idx="31"/>
          </p:nvPr>
        </p:nvSpPr>
        <p:spPr>
          <a:xfrm>
            <a:off x="3042444" y="1620838"/>
            <a:ext cx="2160588"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30"/>
          </p:nvPr>
        </p:nvSpPr>
        <p:spPr>
          <a:xfrm>
            <a:off x="593725" y="1620838"/>
            <a:ext cx="2160588"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922639384"/>
      </p:ext>
    </p:extLst>
  </p:cSld>
  <p:clrMapOvr>
    <a:masterClrMapping/>
  </p:clrMapOvr>
  <p:extLst mod="1">
    <p:ext uri="{DCECCB84-F9BA-43D5-87BE-67443E8EF086}">
      <p15:sldGuideLst xmlns:p15="http://schemas.microsoft.com/office/powerpoint/2012/main" xmlns="">
        <p15:guide id="1" pos="1735">
          <p15:clr>
            <a:srgbClr val="FBAE40"/>
          </p15:clr>
        </p15:guide>
        <p15:guide id="2" orient="horz" pos="2608">
          <p15:clr>
            <a:srgbClr val="FBAE40"/>
          </p15:clr>
        </p15:guide>
        <p15:guide id="3" pos="1917">
          <p15:clr>
            <a:srgbClr val="FBAE40"/>
          </p15:clr>
        </p15:guide>
        <p15:guide id="4" pos="3277">
          <p15:clr>
            <a:srgbClr val="FBAE40"/>
          </p15:clr>
        </p15:guide>
        <p15:guide id="5" pos="3459">
          <p15:clr>
            <a:srgbClr val="FBAE40"/>
          </p15:clr>
        </p15:guide>
        <p15:guide id="6" pos="4820">
          <p15:clr>
            <a:srgbClr val="FBAE40"/>
          </p15:clr>
        </p15:guide>
        <p15:guide id="7" pos="50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ourc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Tree>
    <p:extLst>
      <p:ext uri="{BB962C8B-B14F-4D97-AF65-F5344CB8AC3E}">
        <p14:creationId xmlns="" xmlns:p14="http://schemas.microsoft.com/office/powerpoint/2010/main" val="852748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 / 1 row chart / table single head">
    <p:spTree>
      <p:nvGrpSpPr>
        <p:cNvPr id="1" name=""/>
        <p:cNvGrpSpPr/>
        <p:nvPr/>
      </p:nvGrpSpPr>
      <p:grpSpPr>
        <a:xfrm>
          <a:off x="0" y="0"/>
          <a:ext cx="0" cy="0"/>
          <a:chOff x="0" y="0"/>
          <a:chExt cx="0" cy="0"/>
        </a:xfrm>
      </p:grpSpPr>
      <p:sp>
        <p:nvSpPr>
          <p:cNvPr id="17"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23" name="Content Placeholder 3"/>
          <p:cNvSpPr>
            <a:spLocks noGrp="1"/>
          </p:cNvSpPr>
          <p:nvPr>
            <p:ph sz="quarter" idx="36"/>
          </p:nvPr>
        </p:nvSpPr>
        <p:spPr>
          <a:xfrm>
            <a:off x="7938992" y="1908176"/>
            <a:ext cx="2159000" cy="4500562"/>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2"/>
          <p:cNvSpPr>
            <a:spLocks noGrp="1"/>
          </p:cNvSpPr>
          <p:nvPr>
            <p:ph type="body" sz="quarter" idx="19" hasCustomPrompt="1"/>
          </p:nvPr>
        </p:nvSpPr>
        <p:spPr>
          <a:xfrm>
            <a:off x="7938004" y="1620838"/>
            <a:ext cx="2160000" cy="216000"/>
          </a:xfrm>
        </p:spPr>
        <p:txBody>
          <a:bodyPr/>
          <a:lstStyle>
            <a:lvl1pPr>
              <a:defRPr/>
            </a:lvl1pPr>
          </a:lstStyle>
          <a:p>
            <a:pPr lvl="0"/>
            <a:r>
              <a:rPr lang="en-US" dirty="0" smtClean="0"/>
              <a:t>Single line heading</a:t>
            </a:r>
          </a:p>
        </p:txBody>
      </p:sp>
      <p:sp>
        <p:nvSpPr>
          <p:cNvPr id="16" name="Content Placeholder 3"/>
          <p:cNvSpPr>
            <a:spLocks noGrp="1"/>
          </p:cNvSpPr>
          <p:nvPr>
            <p:ph sz="quarter" idx="35"/>
          </p:nvPr>
        </p:nvSpPr>
        <p:spPr>
          <a:xfrm>
            <a:off x="5490718" y="1908176"/>
            <a:ext cx="2159000" cy="4500562"/>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38"/>
            <a:ext cx="2160000" cy="216000"/>
          </a:xfrm>
        </p:spPr>
        <p:txBody>
          <a:bodyPr/>
          <a:lstStyle>
            <a:lvl1pPr>
              <a:defRPr/>
            </a:lvl1pPr>
          </a:lstStyle>
          <a:p>
            <a:pPr lvl="0"/>
            <a:r>
              <a:rPr lang="en-US" dirty="0" smtClean="0"/>
              <a:t>Single line heading</a:t>
            </a:r>
          </a:p>
        </p:txBody>
      </p:sp>
      <p:sp>
        <p:nvSpPr>
          <p:cNvPr id="14" name="Content Placeholder 3"/>
          <p:cNvSpPr>
            <a:spLocks noGrp="1"/>
          </p:cNvSpPr>
          <p:nvPr>
            <p:ph sz="quarter" idx="34"/>
          </p:nvPr>
        </p:nvSpPr>
        <p:spPr>
          <a:xfrm>
            <a:off x="3043245" y="1908176"/>
            <a:ext cx="2159000" cy="4500562"/>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041822" y="1620838"/>
            <a:ext cx="2160000" cy="216000"/>
          </a:xfrm>
        </p:spPr>
        <p:txBody>
          <a:bodyPr/>
          <a:lstStyle>
            <a:lvl1pPr>
              <a:defRPr/>
            </a:lvl1pPr>
          </a:lstStyle>
          <a:p>
            <a:pPr lvl="0"/>
            <a:r>
              <a:rPr lang="en-US" dirty="0" smtClean="0"/>
              <a:t>Single line heading</a:t>
            </a:r>
          </a:p>
        </p:txBody>
      </p:sp>
      <p:sp>
        <p:nvSpPr>
          <p:cNvPr id="15" name="Content Placeholder 3"/>
          <p:cNvSpPr>
            <a:spLocks noGrp="1"/>
          </p:cNvSpPr>
          <p:nvPr>
            <p:ph sz="quarter" idx="30"/>
          </p:nvPr>
        </p:nvSpPr>
        <p:spPr>
          <a:xfrm>
            <a:off x="593726" y="1908176"/>
            <a:ext cx="2160588" cy="4500562"/>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2160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406603507"/>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202">
          <p15:clr>
            <a:srgbClr val="FBAE40"/>
          </p15:clr>
        </p15:guide>
        <p15:guide id="4" orient="horz" pos="2790">
          <p15:clr>
            <a:srgbClr val="FBAE40"/>
          </p15:clr>
        </p15:guide>
        <p15:guide id="5" pos="1735">
          <p15:clr>
            <a:srgbClr val="FBAE40"/>
          </p15:clr>
        </p15:guide>
        <p15:guide id="6" pos="1917">
          <p15:clr>
            <a:srgbClr val="FBAE40"/>
          </p15:clr>
        </p15:guide>
        <p15:guide id="7" pos="3459">
          <p15:clr>
            <a:srgbClr val="FBAE40"/>
          </p15:clr>
        </p15:guide>
        <p15:guide id="8" pos="4820">
          <p15:clr>
            <a:srgbClr val="FBAE40"/>
          </p15:clr>
        </p15:guide>
        <p15:guide id="9" pos="500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umn / 1 row chart / table double head">
    <p:spTree>
      <p:nvGrpSpPr>
        <p:cNvPr id="1" name=""/>
        <p:cNvGrpSpPr/>
        <p:nvPr/>
      </p:nvGrpSpPr>
      <p:grpSpPr>
        <a:xfrm>
          <a:off x="0" y="0"/>
          <a:ext cx="0" cy="0"/>
          <a:chOff x="0" y="0"/>
          <a:chExt cx="0" cy="0"/>
        </a:xfrm>
      </p:grpSpPr>
      <p:sp>
        <p:nvSpPr>
          <p:cNvPr id="17"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4" name="Content Placeholder 3"/>
          <p:cNvSpPr>
            <a:spLocks noGrp="1"/>
          </p:cNvSpPr>
          <p:nvPr>
            <p:ph sz="quarter" idx="36"/>
          </p:nvPr>
        </p:nvSpPr>
        <p:spPr>
          <a:xfrm>
            <a:off x="7938992" y="2089150"/>
            <a:ext cx="2159000"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2"/>
          <p:cNvSpPr>
            <a:spLocks noGrp="1"/>
          </p:cNvSpPr>
          <p:nvPr>
            <p:ph type="body" sz="quarter" idx="19" hasCustomPrompt="1"/>
          </p:nvPr>
        </p:nvSpPr>
        <p:spPr>
          <a:xfrm>
            <a:off x="7938004" y="1620844"/>
            <a:ext cx="2160000" cy="396000"/>
          </a:xfrm>
        </p:spPr>
        <p:txBody>
          <a:bodyPr/>
          <a:lstStyle>
            <a:lvl1pPr>
              <a:defRPr/>
            </a:lvl1pPr>
          </a:lstStyle>
          <a:p>
            <a:pPr lvl="0"/>
            <a:r>
              <a:rPr lang="en-US" dirty="0" smtClean="0"/>
              <a:t>Two line heading</a:t>
            </a:r>
          </a:p>
        </p:txBody>
      </p:sp>
      <p:sp>
        <p:nvSpPr>
          <p:cNvPr id="15" name="Content Placeholder 3"/>
          <p:cNvSpPr>
            <a:spLocks noGrp="1"/>
          </p:cNvSpPr>
          <p:nvPr>
            <p:ph sz="quarter" idx="35"/>
          </p:nvPr>
        </p:nvSpPr>
        <p:spPr>
          <a:xfrm>
            <a:off x="5490718" y="2089150"/>
            <a:ext cx="2159000"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44"/>
            <a:ext cx="2160000" cy="396000"/>
          </a:xfrm>
        </p:spPr>
        <p:txBody>
          <a:bodyPr/>
          <a:lstStyle>
            <a:lvl1pPr>
              <a:defRPr/>
            </a:lvl1pPr>
          </a:lstStyle>
          <a:p>
            <a:pPr lvl="0"/>
            <a:r>
              <a:rPr lang="en-US" dirty="0" smtClean="0"/>
              <a:t>Two line heading</a:t>
            </a:r>
          </a:p>
        </p:txBody>
      </p:sp>
      <p:sp>
        <p:nvSpPr>
          <p:cNvPr id="16" name="Content Placeholder 3"/>
          <p:cNvSpPr>
            <a:spLocks noGrp="1"/>
          </p:cNvSpPr>
          <p:nvPr>
            <p:ph sz="quarter" idx="34"/>
          </p:nvPr>
        </p:nvSpPr>
        <p:spPr>
          <a:xfrm>
            <a:off x="3043245" y="2089150"/>
            <a:ext cx="2159000"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041822" y="1620844"/>
            <a:ext cx="2160000" cy="396000"/>
          </a:xfrm>
        </p:spPr>
        <p:txBody>
          <a:bodyPr/>
          <a:lstStyle>
            <a:lvl1pPr>
              <a:defRPr/>
            </a:lvl1pPr>
          </a:lstStyle>
          <a:p>
            <a:pPr lvl="0"/>
            <a:r>
              <a:rPr lang="en-US" dirty="0" smtClean="0"/>
              <a:t>Two line heading</a:t>
            </a:r>
          </a:p>
        </p:txBody>
      </p:sp>
      <p:sp>
        <p:nvSpPr>
          <p:cNvPr id="23" name="Content Placeholder 3"/>
          <p:cNvSpPr>
            <a:spLocks noGrp="1"/>
          </p:cNvSpPr>
          <p:nvPr>
            <p:ph sz="quarter" idx="30"/>
          </p:nvPr>
        </p:nvSpPr>
        <p:spPr>
          <a:xfrm>
            <a:off x="593726" y="2089150"/>
            <a:ext cx="2160588"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2160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596286496"/>
      </p:ext>
    </p:extLst>
  </p:cSld>
  <p:clrMapOvr>
    <a:masterClrMapping/>
  </p:clrMapOvr>
  <p:extLst mod="1">
    <p:ext uri="{DCECCB84-F9BA-43D5-87BE-67443E8EF086}">
      <p15:sldGuideLst xmlns:p15="http://schemas.microsoft.com/office/powerpoint/2012/main" xmlns="">
        <p15:guide id="1" pos="3277">
          <p15:clr>
            <a:srgbClr val="FBAE40"/>
          </p15:clr>
        </p15:guide>
        <p15:guide id="3" orient="horz" pos="1316">
          <p15:clr>
            <a:srgbClr val="FBAE40"/>
          </p15:clr>
        </p15:guide>
        <p15:guide id="5" pos="1735">
          <p15:clr>
            <a:srgbClr val="FBAE40"/>
          </p15:clr>
        </p15:guide>
        <p15:guide id="6" pos="1917">
          <p15:clr>
            <a:srgbClr val="FBAE40"/>
          </p15:clr>
        </p15:guide>
        <p15:guide id="7" pos="3459">
          <p15:clr>
            <a:srgbClr val="FBAE40"/>
          </p15:clr>
        </p15:guide>
        <p15:guide id="8" pos="4820">
          <p15:clr>
            <a:srgbClr val="FBAE40"/>
          </p15:clr>
        </p15:guide>
        <p15:guide id="9" pos="500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 2 row content / 5 items">
    <p:spTree>
      <p:nvGrpSpPr>
        <p:cNvPr id="1" name=""/>
        <p:cNvGrpSpPr/>
        <p:nvPr/>
      </p:nvGrpSpPr>
      <p:grpSpPr>
        <a:xfrm>
          <a:off x="0" y="0"/>
          <a:ext cx="0" cy="0"/>
          <a:chOff x="0" y="0"/>
          <a:chExt cx="0" cy="0"/>
        </a:xfrm>
      </p:grpSpPr>
      <p:sp>
        <p:nvSpPr>
          <p:cNvPr id="11"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5" name="Content Placeholder 3"/>
          <p:cNvSpPr>
            <a:spLocks noGrp="1"/>
          </p:cNvSpPr>
          <p:nvPr>
            <p:ph sz="quarter" idx="33"/>
          </p:nvPr>
        </p:nvSpPr>
        <p:spPr>
          <a:xfrm>
            <a:off x="7110000" y="1620838"/>
            <a:ext cx="2988000"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7" name="Content Placeholder 3"/>
          <p:cNvSpPr>
            <a:spLocks noGrp="1"/>
          </p:cNvSpPr>
          <p:nvPr>
            <p:ph sz="quarter" idx="35"/>
          </p:nvPr>
        </p:nvSpPr>
        <p:spPr>
          <a:xfrm>
            <a:off x="3870701" y="4140000"/>
            <a:ext cx="295199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6" name="Content Placeholder 3"/>
          <p:cNvSpPr>
            <a:spLocks noGrp="1"/>
          </p:cNvSpPr>
          <p:nvPr>
            <p:ph sz="quarter" idx="34"/>
          </p:nvPr>
        </p:nvSpPr>
        <p:spPr>
          <a:xfrm>
            <a:off x="593725" y="4140000"/>
            <a:ext cx="2988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Content Placeholder 3"/>
          <p:cNvSpPr>
            <a:spLocks noGrp="1"/>
          </p:cNvSpPr>
          <p:nvPr>
            <p:ph sz="quarter" idx="31"/>
          </p:nvPr>
        </p:nvSpPr>
        <p:spPr>
          <a:xfrm>
            <a:off x="3870701" y="1620838"/>
            <a:ext cx="295199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30"/>
          </p:nvPr>
        </p:nvSpPr>
        <p:spPr>
          <a:xfrm>
            <a:off x="593725" y="1620838"/>
            <a:ext cx="2988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1395233352"/>
      </p:ext>
    </p:extLst>
  </p:cSld>
  <p:clrMapOvr>
    <a:masterClrMapping/>
  </p:clrMapOvr>
  <p:extLst mod="1">
    <p:ext uri="{DCECCB84-F9BA-43D5-87BE-67443E8EF086}">
      <p15:sldGuideLst xmlns:p15="http://schemas.microsoft.com/office/powerpoint/2012/main" xmlns="">
        <p15:guide id="1" pos="2257">
          <p15:clr>
            <a:srgbClr val="FBAE40"/>
          </p15:clr>
        </p15:guide>
        <p15:guide id="2" orient="horz" pos="2608">
          <p15:clr>
            <a:srgbClr val="FBAE40"/>
          </p15:clr>
        </p15:guide>
        <p15:guide id="3" pos="2438">
          <p15:clr>
            <a:srgbClr val="FBAE40"/>
          </p15:clr>
        </p15:guide>
        <p15:guide id="4" pos="4298">
          <p15:clr>
            <a:srgbClr val="FBAE40"/>
          </p15:clr>
        </p15:guide>
        <p15:guide id="5" pos="4479">
          <p15:clr>
            <a:srgbClr val="FBAE40"/>
          </p15:clr>
        </p15:guide>
        <p15:guide id="6" orient="horz" pos="245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lumn / 2 row / 5 item / chart / table single head">
    <p:spTree>
      <p:nvGrpSpPr>
        <p:cNvPr id="1" name=""/>
        <p:cNvGrpSpPr/>
        <p:nvPr/>
      </p:nvGrpSpPr>
      <p:grpSpPr>
        <a:xfrm>
          <a:off x="0" y="0"/>
          <a:ext cx="0" cy="0"/>
          <a:chOff x="0" y="0"/>
          <a:chExt cx="0" cy="0"/>
        </a:xfrm>
      </p:grpSpPr>
      <p:sp>
        <p:nvSpPr>
          <p:cNvPr id="17"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9" name="Content Placeholder 3"/>
          <p:cNvSpPr>
            <a:spLocks noGrp="1"/>
          </p:cNvSpPr>
          <p:nvPr>
            <p:ph sz="quarter" idx="33"/>
          </p:nvPr>
        </p:nvSpPr>
        <p:spPr>
          <a:xfrm>
            <a:off x="7110000" y="1620838"/>
            <a:ext cx="2988000"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Content Placeholder 3"/>
          <p:cNvSpPr>
            <a:spLocks noGrp="1"/>
          </p:cNvSpPr>
          <p:nvPr>
            <p:ph sz="quarter" idx="35"/>
          </p:nvPr>
        </p:nvSpPr>
        <p:spPr>
          <a:xfrm>
            <a:off x="3870325" y="4428703"/>
            <a:ext cx="2952751"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2"/>
          <p:cNvSpPr>
            <a:spLocks noGrp="1"/>
          </p:cNvSpPr>
          <p:nvPr>
            <p:ph type="body" sz="quarter" idx="23" hasCustomPrompt="1"/>
          </p:nvPr>
        </p:nvSpPr>
        <p:spPr>
          <a:xfrm>
            <a:off x="3870331" y="4140000"/>
            <a:ext cx="2951999" cy="216000"/>
          </a:xfrm>
        </p:spPr>
        <p:txBody>
          <a:bodyPr/>
          <a:lstStyle>
            <a:lvl1pPr>
              <a:defRPr/>
            </a:lvl1pPr>
          </a:lstStyle>
          <a:p>
            <a:pPr lvl="0"/>
            <a:r>
              <a:rPr lang="en-US" dirty="0" smtClean="0"/>
              <a:t>Single line heading</a:t>
            </a:r>
          </a:p>
        </p:txBody>
      </p:sp>
      <p:sp>
        <p:nvSpPr>
          <p:cNvPr id="21" name="Content Placeholder 3"/>
          <p:cNvSpPr>
            <a:spLocks noGrp="1"/>
          </p:cNvSpPr>
          <p:nvPr>
            <p:ph sz="quarter" idx="36"/>
          </p:nvPr>
        </p:nvSpPr>
        <p:spPr>
          <a:xfrm>
            <a:off x="593726" y="4428702"/>
            <a:ext cx="2989262"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2988000" cy="216000"/>
          </a:xfrm>
        </p:spPr>
        <p:txBody>
          <a:bodyPr/>
          <a:lstStyle>
            <a:lvl1pPr>
              <a:defRPr/>
            </a:lvl1pPr>
          </a:lstStyle>
          <a:p>
            <a:pPr lvl="0"/>
            <a:r>
              <a:rPr lang="en-US" dirty="0" smtClean="0"/>
              <a:t>Single line heading</a:t>
            </a:r>
          </a:p>
        </p:txBody>
      </p:sp>
      <p:sp>
        <p:nvSpPr>
          <p:cNvPr id="15" name="Content Placeholder 3"/>
          <p:cNvSpPr>
            <a:spLocks noGrp="1"/>
          </p:cNvSpPr>
          <p:nvPr>
            <p:ph sz="quarter" idx="34"/>
          </p:nvPr>
        </p:nvSpPr>
        <p:spPr>
          <a:xfrm>
            <a:off x="3870325" y="1908176"/>
            <a:ext cx="2952751"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870331" y="1620838"/>
            <a:ext cx="2951999" cy="216000"/>
          </a:xfrm>
        </p:spPr>
        <p:txBody>
          <a:bodyPr/>
          <a:lstStyle>
            <a:lvl1pPr>
              <a:defRPr/>
            </a:lvl1pPr>
          </a:lstStyle>
          <a:p>
            <a:pPr lvl="0"/>
            <a:r>
              <a:rPr lang="en-US" dirty="0" smtClean="0"/>
              <a:t>Single line heading</a:t>
            </a:r>
          </a:p>
        </p:txBody>
      </p:sp>
      <p:sp>
        <p:nvSpPr>
          <p:cNvPr id="16" name="Content Placeholder 3"/>
          <p:cNvSpPr>
            <a:spLocks noGrp="1"/>
          </p:cNvSpPr>
          <p:nvPr>
            <p:ph sz="quarter" idx="30"/>
          </p:nvPr>
        </p:nvSpPr>
        <p:spPr>
          <a:xfrm>
            <a:off x="593726" y="1908175"/>
            <a:ext cx="2989262"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2988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525711611"/>
      </p:ext>
    </p:extLst>
  </p:cSld>
  <p:clrMapOvr>
    <a:masterClrMapping/>
  </p:clrMapOvr>
  <p:extLst mod="1">
    <p:ext uri="{DCECCB84-F9BA-43D5-87BE-67443E8EF086}">
      <p15:sldGuideLst xmlns:p15="http://schemas.microsoft.com/office/powerpoint/2012/main" xmlns="">
        <p15:guide id="1" pos="2257">
          <p15:clr>
            <a:srgbClr val="FBAE40"/>
          </p15:clr>
        </p15:guide>
        <p15:guide id="2" orient="horz" pos="2608">
          <p15:clr>
            <a:srgbClr val="FBAE40"/>
          </p15:clr>
        </p15:guide>
        <p15:guide id="3" orient="horz" pos="1202">
          <p15:clr>
            <a:srgbClr val="FBAE40"/>
          </p15:clr>
        </p15:guide>
        <p15:guide id="4" orient="horz" pos="2790">
          <p15:clr>
            <a:srgbClr val="FBAE40"/>
          </p15:clr>
        </p15:guide>
        <p15:guide id="5" pos="2438">
          <p15:clr>
            <a:srgbClr val="FBAE40"/>
          </p15:clr>
        </p15:guide>
        <p15:guide id="6" pos="4298">
          <p15:clr>
            <a:srgbClr val="FBAE40"/>
          </p15:clr>
        </p15:guide>
        <p15:guide id="7" pos="4479">
          <p15:clr>
            <a:srgbClr val="FBAE40"/>
          </p15:clr>
        </p15:guide>
        <p15:guide id="8" orient="horz" pos="245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 / 2 row / 5 item / chart / table double head">
    <p:spTree>
      <p:nvGrpSpPr>
        <p:cNvPr id="1" name=""/>
        <p:cNvGrpSpPr/>
        <p:nvPr/>
      </p:nvGrpSpPr>
      <p:grpSpPr>
        <a:xfrm>
          <a:off x="0" y="0"/>
          <a:ext cx="0" cy="0"/>
          <a:chOff x="0" y="0"/>
          <a:chExt cx="0" cy="0"/>
        </a:xfrm>
      </p:grpSpPr>
      <p:sp>
        <p:nvSpPr>
          <p:cNvPr id="17"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9" name="Content Placeholder 3"/>
          <p:cNvSpPr>
            <a:spLocks noGrp="1"/>
          </p:cNvSpPr>
          <p:nvPr>
            <p:ph sz="quarter" idx="33"/>
          </p:nvPr>
        </p:nvSpPr>
        <p:spPr>
          <a:xfrm>
            <a:off x="7110000" y="1620838"/>
            <a:ext cx="2988000"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3"/>
          <p:cNvSpPr>
            <a:spLocks noGrp="1"/>
          </p:cNvSpPr>
          <p:nvPr>
            <p:ph sz="quarter" idx="35"/>
          </p:nvPr>
        </p:nvSpPr>
        <p:spPr>
          <a:xfrm>
            <a:off x="3870325" y="4608513"/>
            <a:ext cx="2952751"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2"/>
          <p:cNvSpPr>
            <a:spLocks noGrp="1"/>
          </p:cNvSpPr>
          <p:nvPr>
            <p:ph type="body" sz="quarter" idx="23" hasCustomPrompt="1"/>
          </p:nvPr>
        </p:nvSpPr>
        <p:spPr>
          <a:xfrm>
            <a:off x="3870331" y="4140000"/>
            <a:ext cx="2951999" cy="396000"/>
          </a:xfrm>
        </p:spPr>
        <p:txBody>
          <a:bodyPr/>
          <a:lstStyle>
            <a:lvl1pPr>
              <a:defRPr/>
            </a:lvl1pPr>
          </a:lstStyle>
          <a:p>
            <a:pPr lvl="0"/>
            <a:r>
              <a:rPr lang="en-US" dirty="0" smtClean="0"/>
              <a:t>Two line heading</a:t>
            </a:r>
          </a:p>
        </p:txBody>
      </p:sp>
      <p:sp>
        <p:nvSpPr>
          <p:cNvPr id="16" name="Content Placeholder 3"/>
          <p:cNvSpPr>
            <a:spLocks noGrp="1"/>
          </p:cNvSpPr>
          <p:nvPr>
            <p:ph sz="quarter" idx="36"/>
          </p:nvPr>
        </p:nvSpPr>
        <p:spPr>
          <a:xfrm>
            <a:off x="593726" y="4608512"/>
            <a:ext cx="2989262"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2988000" cy="396000"/>
          </a:xfrm>
        </p:spPr>
        <p:txBody>
          <a:bodyPr/>
          <a:lstStyle>
            <a:lvl1pPr>
              <a:defRPr/>
            </a:lvl1pPr>
          </a:lstStyle>
          <a:p>
            <a:pPr lvl="0"/>
            <a:r>
              <a:rPr lang="en-US" dirty="0" smtClean="0"/>
              <a:t>Two line heading</a:t>
            </a:r>
          </a:p>
        </p:txBody>
      </p:sp>
      <p:sp>
        <p:nvSpPr>
          <p:cNvPr id="20" name="Content Placeholder 3"/>
          <p:cNvSpPr>
            <a:spLocks noGrp="1"/>
          </p:cNvSpPr>
          <p:nvPr>
            <p:ph sz="quarter" idx="34"/>
          </p:nvPr>
        </p:nvSpPr>
        <p:spPr>
          <a:xfrm>
            <a:off x="3870325" y="2089150"/>
            <a:ext cx="2952751"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870331" y="1620844"/>
            <a:ext cx="2951999" cy="396000"/>
          </a:xfrm>
        </p:spPr>
        <p:txBody>
          <a:bodyPr/>
          <a:lstStyle>
            <a:lvl1pPr>
              <a:defRPr/>
            </a:lvl1pPr>
          </a:lstStyle>
          <a:p>
            <a:pPr lvl="0"/>
            <a:r>
              <a:rPr lang="en-US" dirty="0" smtClean="0"/>
              <a:t>Two line heading</a:t>
            </a:r>
          </a:p>
        </p:txBody>
      </p:sp>
      <p:sp>
        <p:nvSpPr>
          <p:cNvPr id="21" name="Content Placeholder 3"/>
          <p:cNvSpPr>
            <a:spLocks noGrp="1"/>
          </p:cNvSpPr>
          <p:nvPr>
            <p:ph sz="quarter" idx="30"/>
          </p:nvPr>
        </p:nvSpPr>
        <p:spPr>
          <a:xfrm>
            <a:off x="593726" y="2089149"/>
            <a:ext cx="2989262"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2988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330975195"/>
      </p:ext>
    </p:extLst>
  </p:cSld>
  <p:clrMapOvr>
    <a:masterClrMapping/>
  </p:clrMapOvr>
  <p:extLst mod="1">
    <p:ext uri="{DCECCB84-F9BA-43D5-87BE-67443E8EF086}">
      <p15:sldGuideLst xmlns:p15="http://schemas.microsoft.com/office/powerpoint/2012/main" xmlns="">
        <p15:guide id="1" pos="2257">
          <p15:clr>
            <a:srgbClr val="FBAE40"/>
          </p15:clr>
        </p15:guide>
        <p15:guide id="2" orient="horz" pos="2608">
          <p15:clr>
            <a:srgbClr val="FBAE40"/>
          </p15:clr>
        </p15:guide>
        <p15:guide id="3" orient="horz" pos="2903">
          <p15:clr>
            <a:srgbClr val="FBAE40"/>
          </p15:clr>
        </p15:guide>
        <p15:guide id="4" orient="horz" pos="1316">
          <p15:clr>
            <a:srgbClr val="FBAE40"/>
          </p15:clr>
        </p15:guide>
        <p15:guide id="5" pos="2438">
          <p15:clr>
            <a:srgbClr val="FBAE40"/>
          </p15:clr>
        </p15:guide>
        <p15:guide id="6" pos="4298">
          <p15:clr>
            <a:srgbClr val="FBAE40"/>
          </p15:clr>
        </p15:guide>
        <p15:guide id="7" pos="4479">
          <p15:clr>
            <a:srgbClr val="FBAE40"/>
          </p15:clr>
        </p15:guide>
        <p15:guide id="8" orient="horz" pos="245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 / 2 row content">
    <p:spTree>
      <p:nvGrpSpPr>
        <p:cNvPr id="1" name=""/>
        <p:cNvGrpSpPr/>
        <p:nvPr/>
      </p:nvGrpSpPr>
      <p:grpSpPr>
        <a:xfrm>
          <a:off x="0" y="0"/>
          <a:ext cx="0" cy="0"/>
          <a:chOff x="0" y="0"/>
          <a:chExt cx="0" cy="0"/>
        </a:xfrm>
      </p:grpSpPr>
      <p:sp>
        <p:nvSpPr>
          <p:cNvPr id="12"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9" name="Content Placeholder 3"/>
          <p:cNvSpPr>
            <a:spLocks noGrp="1"/>
          </p:cNvSpPr>
          <p:nvPr>
            <p:ph sz="quarter" idx="37"/>
          </p:nvPr>
        </p:nvSpPr>
        <p:spPr>
          <a:xfrm>
            <a:off x="7110000" y="4140000"/>
            <a:ext cx="2988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7" name="Content Placeholder 3"/>
          <p:cNvSpPr>
            <a:spLocks noGrp="1"/>
          </p:cNvSpPr>
          <p:nvPr>
            <p:ph sz="quarter" idx="35"/>
          </p:nvPr>
        </p:nvSpPr>
        <p:spPr>
          <a:xfrm>
            <a:off x="3870701" y="4140000"/>
            <a:ext cx="295199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6" name="Content Placeholder 3"/>
          <p:cNvSpPr>
            <a:spLocks noGrp="1"/>
          </p:cNvSpPr>
          <p:nvPr>
            <p:ph sz="quarter" idx="34"/>
          </p:nvPr>
        </p:nvSpPr>
        <p:spPr>
          <a:xfrm>
            <a:off x="593725" y="4140000"/>
            <a:ext cx="2988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Content Placeholder 3"/>
          <p:cNvSpPr>
            <a:spLocks noGrp="1"/>
          </p:cNvSpPr>
          <p:nvPr>
            <p:ph sz="quarter" idx="33"/>
          </p:nvPr>
        </p:nvSpPr>
        <p:spPr>
          <a:xfrm>
            <a:off x="7110000" y="1620838"/>
            <a:ext cx="2988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Content Placeholder 3"/>
          <p:cNvSpPr>
            <a:spLocks noGrp="1"/>
          </p:cNvSpPr>
          <p:nvPr>
            <p:ph sz="quarter" idx="31"/>
          </p:nvPr>
        </p:nvSpPr>
        <p:spPr>
          <a:xfrm>
            <a:off x="3870701" y="1620838"/>
            <a:ext cx="2951999"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30"/>
          </p:nvPr>
        </p:nvSpPr>
        <p:spPr>
          <a:xfrm>
            <a:off x="593725" y="1620838"/>
            <a:ext cx="2988000"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389608590"/>
      </p:ext>
    </p:extLst>
  </p:cSld>
  <p:clrMapOvr>
    <a:masterClrMapping/>
  </p:clrMapOvr>
  <p:extLst mod="1">
    <p:ext uri="{DCECCB84-F9BA-43D5-87BE-67443E8EF086}">
      <p15:sldGuideLst xmlns:p15="http://schemas.microsoft.com/office/powerpoint/2012/main" xmlns="">
        <p15:guide id="1" pos="2257" userDrawn="1">
          <p15:clr>
            <a:srgbClr val="FBAE40"/>
          </p15:clr>
        </p15:guide>
        <p15:guide id="2" orient="horz" pos="2608" userDrawn="1">
          <p15:clr>
            <a:srgbClr val="FBAE40"/>
          </p15:clr>
        </p15:guide>
        <p15:guide id="3" pos="2438" userDrawn="1">
          <p15:clr>
            <a:srgbClr val="FBAE40"/>
          </p15:clr>
        </p15:guide>
        <p15:guide id="4" pos="4298" userDrawn="1">
          <p15:clr>
            <a:srgbClr val="FBAE40"/>
          </p15:clr>
        </p15:guide>
        <p15:guide id="5" pos="4479" userDrawn="1">
          <p15:clr>
            <a:srgbClr val="FBAE40"/>
          </p15:clr>
        </p15:guide>
        <p15:guide id="6" orient="horz" pos="245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 2 row chart / table single head">
    <p:spTree>
      <p:nvGrpSpPr>
        <p:cNvPr id="1" name=""/>
        <p:cNvGrpSpPr/>
        <p:nvPr/>
      </p:nvGrpSpPr>
      <p:grpSpPr>
        <a:xfrm>
          <a:off x="0" y="0"/>
          <a:ext cx="0" cy="0"/>
          <a:chOff x="0" y="0"/>
          <a:chExt cx="0" cy="0"/>
        </a:xfrm>
      </p:grpSpPr>
      <p:sp>
        <p:nvSpPr>
          <p:cNvPr id="21"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3" name="Content Placeholder 3"/>
          <p:cNvSpPr>
            <a:spLocks noGrp="1"/>
          </p:cNvSpPr>
          <p:nvPr>
            <p:ph sz="quarter" idx="37"/>
          </p:nvPr>
        </p:nvSpPr>
        <p:spPr>
          <a:xfrm>
            <a:off x="7110419" y="4428703"/>
            <a:ext cx="298923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12"/>
          <p:cNvSpPr>
            <a:spLocks noGrp="1"/>
          </p:cNvSpPr>
          <p:nvPr>
            <p:ph type="body" sz="quarter" idx="27" hasCustomPrompt="1"/>
          </p:nvPr>
        </p:nvSpPr>
        <p:spPr>
          <a:xfrm>
            <a:off x="7110000" y="4140000"/>
            <a:ext cx="2988000" cy="216000"/>
          </a:xfrm>
        </p:spPr>
        <p:txBody>
          <a:bodyPr/>
          <a:lstStyle>
            <a:lvl1pPr>
              <a:defRPr/>
            </a:lvl1pPr>
          </a:lstStyle>
          <a:p>
            <a:pPr lvl="0"/>
            <a:r>
              <a:rPr lang="en-US" dirty="0" smtClean="0"/>
              <a:t>Single line heading</a:t>
            </a:r>
          </a:p>
        </p:txBody>
      </p:sp>
      <p:sp>
        <p:nvSpPr>
          <p:cNvPr id="19" name="Content Placeholder 3"/>
          <p:cNvSpPr>
            <a:spLocks noGrp="1"/>
          </p:cNvSpPr>
          <p:nvPr>
            <p:ph sz="quarter" idx="35"/>
          </p:nvPr>
        </p:nvSpPr>
        <p:spPr>
          <a:xfrm>
            <a:off x="3870325" y="4428703"/>
            <a:ext cx="2952751"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2"/>
          <p:cNvSpPr>
            <a:spLocks noGrp="1"/>
          </p:cNvSpPr>
          <p:nvPr>
            <p:ph type="body" sz="quarter" idx="23" hasCustomPrompt="1"/>
          </p:nvPr>
        </p:nvSpPr>
        <p:spPr>
          <a:xfrm>
            <a:off x="3870331" y="4140000"/>
            <a:ext cx="2951999" cy="216000"/>
          </a:xfrm>
        </p:spPr>
        <p:txBody>
          <a:bodyPr/>
          <a:lstStyle>
            <a:lvl1pPr>
              <a:defRPr/>
            </a:lvl1pPr>
          </a:lstStyle>
          <a:p>
            <a:pPr lvl="0"/>
            <a:r>
              <a:rPr lang="en-US" dirty="0" smtClean="0"/>
              <a:t>Single line heading</a:t>
            </a:r>
          </a:p>
        </p:txBody>
      </p:sp>
      <p:sp>
        <p:nvSpPr>
          <p:cNvPr id="20" name="Content Placeholder 3"/>
          <p:cNvSpPr>
            <a:spLocks noGrp="1"/>
          </p:cNvSpPr>
          <p:nvPr>
            <p:ph sz="quarter" idx="36"/>
          </p:nvPr>
        </p:nvSpPr>
        <p:spPr>
          <a:xfrm>
            <a:off x="593726" y="4428702"/>
            <a:ext cx="2989262"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2988000" cy="216000"/>
          </a:xfrm>
        </p:spPr>
        <p:txBody>
          <a:bodyPr/>
          <a:lstStyle>
            <a:lvl1pPr>
              <a:defRPr/>
            </a:lvl1pPr>
          </a:lstStyle>
          <a:p>
            <a:pPr lvl="0"/>
            <a:r>
              <a:rPr lang="en-US" dirty="0" smtClean="0"/>
              <a:t>Single line heading</a:t>
            </a:r>
          </a:p>
        </p:txBody>
      </p:sp>
      <p:sp>
        <p:nvSpPr>
          <p:cNvPr id="34" name="Content Placeholder 3"/>
          <p:cNvSpPr>
            <a:spLocks noGrp="1"/>
          </p:cNvSpPr>
          <p:nvPr>
            <p:ph sz="quarter" idx="38"/>
          </p:nvPr>
        </p:nvSpPr>
        <p:spPr>
          <a:xfrm>
            <a:off x="7110419" y="1908176"/>
            <a:ext cx="298923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2"/>
          <p:cNvSpPr>
            <a:spLocks noGrp="1"/>
          </p:cNvSpPr>
          <p:nvPr>
            <p:ph type="body" sz="quarter" idx="19" hasCustomPrompt="1"/>
          </p:nvPr>
        </p:nvSpPr>
        <p:spPr>
          <a:xfrm>
            <a:off x="7110000" y="1620838"/>
            <a:ext cx="2988000" cy="216000"/>
          </a:xfrm>
        </p:spPr>
        <p:txBody>
          <a:bodyPr/>
          <a:lstStyle>
            <a:lvl1pPr>
              <a:defRPr/>
            </a:lvl1pPr>
          </a:lstStyle>
          <a:p>
            <a:pPr lvl="0"/>
            <a:r>
              <a:rPr lang="en-US" dirty="0" smtClean="0"/>
              <a:t>Single line heading</a:t>
            </a:r>
          </a:p>
        </p:txBody>
      </p:sp>
      <p:sp>
        <p:nvSpPr>
          <p:cNvPr id="27" name="Content Placeholder 3"/>
          <p:cNvSpPr>
            <a:spLocks noGrp="1"/>
          </p:cNvSpPr>
          <p:nvPr>
            <p:ph sz="quarter" idx="34"/>
          </p:nvPr>
        </p:nvSpPr>
        <p:spPr>
          <a:xfrm>
            <a:off x="3870325" y="1908176"/>
            <a:ext cx="2952751"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870331" y="1620838"/>
            <a:ext cx="2951999" cy="216000"/>
          </a:xfrm>
        </p:spPr>
        <p:txBody>
          <a:bodyPr/>
          <a:lstStyle>
            <a:lvl1pPr>
              <a:defRPr/>
            </a:lvl1pPr>
          </a:lstStyle>
          <a:p>
            <a:pPr lvl="0"/>
            <a:r>
              <a:rPr lang="en-US" dirty="0" smtClean="0"/>
              <a:t>Single line heading</a:t>
            </a:r>
          </a:p>
        </p:txBody>
      </p:sp>
      <p:sp>
        <p:nvSpPr>
          <p:cNvPr id="28" name="Content Placeholder 3"/>
          <p:cNvSpPr>
            <a:spLocks noGrp="1"/>
          </p:cNvSpPr>
          <p:nvPr>
            <p:ph sz="quarter" idx="30"/>
          </p:nvPr>
        </p:nvSpPr>
        <p:spPr>
          <a:xfrm>
            <a:off x="593726" y="1908175"/>
            <a:ext cx="2989262"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2988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620155303"/>
      </p:ext>
    </p:extLst>
  </p:cSld>
  <p:clrMapOvr>
    <a:masterClrMapping/>
  </p:clrMapOvr>
  <p:extLst mod="1">
    <p:ext uri="{DCECCB84-F9BA-43D5-87BE-67443E8EF086}">
      <p15:sldGuideLst xmlns:p15="http://schemas.microsoft.com/office/powerpoint/2012/main" xmlns="">
        <p15:guide id="1" pos="2257" userDrawn="1">
          <p15:clr>
            <a:srgbClr val="FBAE40"/>
          </p15:clr>
        </p15:guide>
        <p15:guide id="2" orient="horz" pos="2608" userDrawn="1">
          <p15:clr>
            <a:srgbClr val="FBAE40"/>
          </p15:clr>
        </p15:guide>
        <p15:guide id="3" orient="horz" pos="1202" userDrawn="1">
          <p15:clr>
            <a:srgbClr val="FBAE40"/>
          </p15:clr>
        </p15:guide>
        <p15:guide id="4" orient="horz" pos="2790" userDrawn="1">
          <p15:clr>
            <a:srgbClr val="FBAE40"/>
          </p15:clr>
        </p15:guide>
        <p15:guide id="5" pos="2438" userDrawn="1">
          <p15:clr>
            <a:srgbClr val="FBAE40"/>
          </p15:clr>
        </p15:guide>
        <p15:guide id="6" pos="4298" userDrawn="1">
          <p15:clr>
            <a:srgbClr val="FBAE40"/>
          </p15:clr>
        </p15:guide>
        <p15:guide id="7" pos="4479" userDrawn="1">
          <p15:clr>
            <a:srgbClr val="FBAE40"/>
          </p15:clr>
        </p15:guide>
        <p15:guide id="8" orient="horz" pos="245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 / 2 row chart / table double head">
    <p:spTree>
      <p:nvGrpSpPr>
        <p:cNvPr id="1" name=""/>
        <p:cNvGrpSpPr/>
        <p:nvPr/>
      </p:nvGrpSpPr>
      <p:grpSpPr>
        <a:xfrm>
          <a:off x="0" y="0"/>
          <a:ext cx="0" cy="0"/>
          <a:chOff x="0" y="0"/>
          <a:chExt cx="0" cy="0"/>
        </a:xfrm>
      </p:grpSpPr>
      <p:sp>
        <p:nvSpPr>
          <p:cNvPr id="21"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9" name="Content Placeholder 3"/>
          <p:cNvSpPr>
            <a:spLocks noGrp="1"/>
          </p:cNvSpPr>
          <p:nvPr>
            <p:ph sz="quarter" idx="37"/>
          </p:nvPr>
        </p:nvSpPr>
        <p:spPr>
          <a:xfrm>
            <a:off x="7110419" y="4608519"/>
            <a:ext cx="2989237" cy="1801389"/>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12"/>
          <p:cNvSpPr>
            <a:spLocks noGrp="1"/>
          </p:cNvSpPr>
          <p:nvPr>
            <p:ph type="body" sz="quarter" idx="27" hasCustomPrompt="1"/>
          </p:nvPr>
        </p:nvSpPr>
        <p:spPr>
          <a:xfrm>
            <a:off x="7110413" y="4140000"/>
            <a:ext cx="2988000" cy="396000"/>
          </a:xfrm>
        </p:spPr>
        <p:txBody>
          <a:bodyPr/>
          <a:lstStyle>
            <a:lvl1pPr>
              <a:defRPr/>
            </a:lvl1pPr>
          </a:lstStyle>
          <a:p>
            <a:pPr lvl="0"/>
            <a:r>
              <a:rPr lang="en-US" dirty="0" smtClean="0"/>
              <a:t>Two line heading</a:t>
            </a:r>
          </a:p>
        </p:txBody>
      </p:sp>
      <p:sp>
        <p:nvSpPr>
          <p:cNvPr id="20" name="Content Placeholder 3"/>
          <p:cNvSpPr>
            <a:spLocks noGrp="1"/>
          </p:cNvSpPr>
          <p:nvPr>
            <p:ph sz="quarter" idx="35"/>
          </p:nvPr>
        </p:nvSpPr>
        <p:spPr>
          <a:xfrm>
            <a:off x="3870325" y="4608519"/>
            <a:ext cx="2952751" cy="1801389"/>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2"/>
          <p:cNvSpPr>
            <a:spLocks noGrp="1"/>
          </p:cNvSpPr>
          <p:nvPr>
            <p:ph type="body" sz="quarter" idx="23" hasCustomPrompt="1"/>
          </p:nvPr>
        </p:nvSpPr>
        <p:spPr>
          <a:xfrm>
            <a:off x="3870331" y="4140000"/>
            <a:ext cx="2951999" cy="396000"/>
          </a:xfrm>
        </p:spPr>
        <p:txBody>
          <a:bodyPr/>
          <a:lstStyle>
            <a:lvl1pPr>
              <a:defRPr/>
            </a:lvl1pPr>
          </a:lstStyle>
          <a:p>
            <a:pPr lvl="0"/>
            <a:r>
              <a:rPr lang="en-US" dirty="0" smtClean="0"/>
              <a:t>Two line heading</a:t>
            </a:r>
          </a:p>
        </p:txBody>
      </p:sp>
      <p:sp>
        <p:nvSpPr>
          <p:cNvPr id="27" name="Content Placeholder 3"/>
          <p:cNvSpPr>
            <a:spLocks noGrp="1"/>
          </p:cNvSpPr>
          <p:nvPr>
            <p:ph sz="quarter" idx="36"/>
          </p:nvPr>
        </p:nvSpPr>
        <p:spPr>
          <a:xfrm>
            <a:off x="593726" y="4608518"/>
            <a:ext cx="2989262" cy="1801389"/>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2988000" cy="396000"/>
          </a:xfrm>
        </p:spPr>
        <p:txBody>
          <a:bodyPr/>
          <a:lstStyle>
            <a:lvl1pPr>
              <a:defRPr/>
            </a:lvl1pPr>
          </a:lstStyle>
          <a:p>
            <a:pPr lvl="0"/>
            <a:r>
              <a:rPr lang="en-US" dirty="0" smtClean="0"/>
              <a:t>Two line heading</a:t>
            </a:r>
          </a:p>
        </p:txBody>
      </p:sp>
      <p:sp>
        <p:nvSpPr>
          <p:cNvPr id="28" name="Content Placeholder 3"/>
          <p:cNvSpPr>
            <a:spLocks noGrp="1"/>
          </p:cNvSpPr>
          <p:nvPr>
            <p:ph sz="quarter" idx="38"/>
          </p:nvPr>
        </p:nvSpPr>
        <p:spPr>
          <a:xfrm>
            <a:off x="7110419" y="2089150"/>
            <a:ext cx="2989237"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2"/>
          <p:cNvSpPr>
            <a:spLocks noGrp="1"/>
          </p:cNvSpPr>
          <p:nvPr>
            <p:ph type="body" sz="quarter" idx="19" hasCustomPrompt="1"/>
          </p:nvPr>
        </p:nvSpPr>
        <p:spPr>
          <a:xfrm>
            <a:off x="7110413" y="1620844"/>
            <a:ext cx="2988000" cy="396000"/>
          </a:xfrm>
        </p:spPr>
        <p:txBody>
          <a:bodyPr/>
          <a:lstStyle>
            <a:lvl1pPr>
              <a:defRPr/>
            </a:lvl1pPr>
          </a:lstStyle>
          <a:p>
            <a:pPr lvl="0"/>
            <a:r>
              <a:rPr lang="en-US" dirty="0" smtClean="0"/>
              <a:t>Two line heading</a:t>
            </a:r>
          </a:p>
        </p:txBody>
      </p:sp>
      <p:sp>
        <p:nvSpPr>
          <p:cNvPr id="33" name="Content Placeholder 3"/>
          <p:cNvSpPr>
            <a:spLocks noGrp="1"/>
          </p:cNvSpPr>
          <p:nvPr>
            <p:ph sz="quarter" idx="34"/>
          </p:nvPr>
        </p:nvSpPr>
        <p:spPr>
          <a:xfrm>
            <a:off x="3870325" y="2089150"/>
            <a:ext cx="2952751"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870331" y="1620844"/>
            <a:ext cx="2951999" cy="396000"/>
          </a:xfrm>
        </p:spPr>
        <p:txBody>
          <a:bodyPr/>
          <a:lstStyle>
            <a:lvl1pPr>
              <a:defRPr/>
            </a:lvl1pPr>
          </a:lstStyle>
          <a:p>
            <a:pPr lvl="0"/>
            <a:r>
              <a:rPr lang="en-US" dirty="0" smtClean="0"/>
              <a:t>Two line heading</a:t>
            </a:r>
          </a:p>
        </p:txBody>
      </p:sp>
      <p:sp>
        <p:nvSpPr>
          <p:cNvPr id="34" name="Content Placeholder 3"/>
          <p:cNvSpPr>
            <a:spLocks noGrp="1"/>
          </p:cNvSpPr>
          <p:nvPr>
            <p:ph sz="quarter" idx="30"/>
          </p:nvPr>
        </p:nvSpPr>
        <p:spPr>
          <a:xfrm>
            <a:off x="593726" y="2089149"/>
            <a:ext cx="2989262"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2988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239508300"/>
      </p:ext>
    </p:extLst>
  </p:cSld>
  <p:clrMapOvr>
    <a:masterClrMapping/>
  </p:clrMapOvr>
  <p:extLst mod="1">
    <p:ext uri="{DCECCB84-F9BA-43D5-87BE-67443E8EF086}">
      <p15:sldGuideLst xmlns:p15="http://schemas.microsoft.com/office/powerpoint/2012/main" xmlns="">
        <p15:guide id="1" pos="2257" userDrawn="1">
          <p15:clr>
            <a:srgbClr val="FBAE40"/>
          </p15:clr>
        </p15:guide>
        <p15:guide id="2" orient="horz" pos="2608" userDrawn="1">
          <p15:clr>
            <a:srgbClr val="FBAE40"/>
          </p15:clr>
        </p15:guide>
        <p15:guide id="3" orient="horz" pos="2903" userDrawn="1">
          <p15:clr>
            <a:srgbClr val="FBAE40"/>
          </p15:clr>
        </p15:guide>
        <p15:guide id="4" orient="horz" pos="1316" userDrawn="1">
          <p15:clr>
            <a:srgbClr val="FBAE40"/>
          </p15:clr>
        </p15:guide>
        <p15:guide id="5" pos="2438" userDrawn="1">
          <p15:clr>
            <a:srgbClr val="FBAE40"/>
          </p15:clr>
        </p15:guide>
        <p15:guide id="6" pos="4298" userDrawn="1">
          <p15:clr>
            <a:srgbClr val="FBAE40"/>
          </p15:clr>
        </p15:guide>
        <p15:guide id="7" pos="4479" userDrawn="1">
          <p15:clr>
            <a:srgbClr val="FBAE40"/>
          </p15:clr>
        </p15:guide>
        <p15:guide id="8" orient="horz" pos="245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column / 2 row / 7 item / content">
    <p:spTree>
      <p:nvGrpSpPr>
        <p:cNvPr id="1" name=""/>
        <p:cNvGrpSpPr/>
        <p:nvPr/>
      </p:nvGrpSpPr>
      <p:grpSpPr>
        <a:xfrm>
          <a:off x="0" y="0"/>
          <a:ext cx="0" cy="0"/>
          <a:chOff x="0" y="0"/>
          <a:chExt cx="0" cy="0"/>
        </a:xfrm>
      </p:grpSpPr>
      <p:sp>
        <p:nvSpPr>
          <p:cNvPr id="13"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5" name="Content Placeholder 3"/>
          <p:cNvSpPr>
            <a:spLocks noGrp="1"/>
          </p:cNvSpPr>
          <p:nvPr>
            <p:ph sz="quarter" idx="33"/>
          </p:nvPr>
        </p:nvSpPr>
        <p:spPr>
          <a:xfrm>
            <a:off x="7938988" y="1620838"/>
            <a:ext cx="2160588"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8" name="Content Placeholder 3"/>
          <p:cNvSpPr>
            <a:spLocks noGrp="1"/>
          </p:cNvSpPr>
          <p:nvPr>
            <p:ph sz="quarter" idx="36"/>
          </p:nvPr>
        </p:nvSpPr>
        <p:spPr>
          <a:xfrm>
            <a:off x="5490716" y="4140000"/>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7" name="Content Placeholder 3"/>
          <p:cNvSpPr>
            <a:spLocks noGrp="1"/>
          </p:cNvSpPr>
          <p:nvPr>
            <p:ph sz="quarter" idx="35"/>
          </p:nvPr>
        </p:nvSpPr>
        <p:spPr>
          <a:xfrm>
            <a:off x="3042444" y="4140000"/>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6" name="Content Placeholder 3"/>
          <p:cNvSpPr>
            <a:spLocks noGrp="1"/>
          </p:cNvSpPr>
          <p:nvPr>
            <p:ph sz="quarter" idx="34"/>
          </p:nvPr>
        </p:nvSpPr>
        <p:spPr>
          <a:xfrm>
            <a:off x="593725" y="4140000"/>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4" name="Content Placeholder 3"/>
          <p:cNvSpPr>
            <a:spLocks noGrp="1"/>
          </p:cNvSpPr>
          <p:nvPr>
            <p:ph sz="quarter" idx="32"/>
          </p:nvPr>
        </p:nvSpPr>
        <p:spPr>
          <a:xfrm>
            <a:off x="5490716" y="1620838"/>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3" name="Content Placeholder 3"/>
          <p:cNvSpPr>
            <a:spLocks noGrp="1"/>
          </p:cNvSpPr>
          <p:nvPr>
            <p:ph sz="quarter" idx="31"/>
          </p:nvPr>
        </p:nvSpPr>
        <p:spPr>
          <a:xfrm>
            <a:off x="3042444" y="1620838"/>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30"/>
          </p:nvPr>
        </p:nvSpPr>
        <p:spPr>
          <a:xfrm>
            <a:off x="593725" y="1620838"/>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164017763"/>
      </p:ext>
    </p:extLst>
  </p:cSld>
  <p:clrMapOvr>
    <a:masterClrMapping/>
  </p:clrMapOvr>
  <p:extLst mod="1">
    <p:ext uri="{DCECCB84-F9BA-43D5-87BE-67443E8EF086}">
      <p15:sldGuideLst xmlns:p15="http://schemas.microsoft.com/office/powerpoint/2012/main" xmlns="">
        <p15:guide id="1" pos="1735">
          <p15:clr>
            <a:srgbClr val="FBAE40"/>
          </p15:clr>
        </p15:guide>
        <p15:guide id="2" orient="horz" pos="2608">
          <p15:clr>
            <a:srgbClr val="FBAE40"/>
          </p15:clr>
        </p15:guide>
        <p15:guide id="3" pos="1917">
          <p15:clr>
            <a:srgbClr val="FBAE40"/>
          </p15:clr>
        </p15:guide>
        <p15:guide id="4" pos="3277">
          <p15:clr>
            <a:srgbClr val="FBAE40"/>
          </p15:clr>
        </p15:guide>
        <p15:guide id="5" pos="3459">
          <p15:clr>
            <a:srgbClr val="FBAE40"/>
          </p15:clr>
        </p15:guide>
        <p15:guide id="6" pos="4820">
          <p15:clr>
            <a:srgbClr val="FBAE40"/>
          </p15:clr>
        </p15:guide>
        <p15:guide id="7" pos="5001">
          <p15:clr>
            <a:srgbClr val="FBAE40"/>
          </p15:clr>
        </p15:guide>
        <p15:guide id="8" orient="horz" pos="245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umn / 2 row / 7 item / chart / table single head">
    <p:spTree>
      <p:nvGrpSpPr>
        <p:cNvPr id="1" name=""/>
        <p:cNvGrpSpPr/>
        <p:nvPr/>
      </p:nvGrpSpPr>
      <p:grpSpPr>
        <a:xfrm>
          <a:off x="0" y="0"/>
          <a:ext cx="0" cy="0"/>
          <a:chOff x="0" y="0"/>
          <a:chExt cx="0" cy="0"/>
        </a:xfrm>
      </p:grpSpPr>
      <p:sp>
        <p:nvSpPr>
          <p:cNvPr id="1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3" name="Content Placeholder 3"/>
          <p:cNvSpPr>
            <a:spLocks noGrp="1"/>
          </p:cNvSpPr>
          <p:nvPr>
            <p:ph sz="quarter" idx="33"/>
          </p:nvPr>
        </p:nvSpPr>
        <p:spPr>
          <a:xfrm>
            <a:off x="7938988" y="1620838"/>
            <a:ext cx="2160588"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Content Placeholder 3"/>
          <p:cNvSpPr>
            <a:spLocks noGrp="1"/>
          </p:cNvSpPr>
          <p:nvPr>
            <p:ph sz="quarter" idx="37"/>
          </p:nvPr>
        </p:nvSpPr>
        <p:spPr>
          <a:xfrm>
            <a:off x="5491169" y="4428703"/>
            <a:ext cx="216058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12"/>
          <p:cNvSpPr>
            <a:spLocks noGrp="1"/>
          </p:cNvSpPr>
          <p:nvPr>
            <p:ph type="body" sz="quarter" idx="25" hasCustomPrompt="1"/>
          </p:nvPr>
        </p:nvSpPr>
        <p:spPr>
          <a:xfrm>
            <a:off x="5489909" y="4140000"/>
            <a:ext cx="2160000" cy="216000"/>
          </a:xfrm>
        </p:spPr>
        <p:txBody>
          <a:bodyPr/>
          <a:lstStyle>
            <a:lvl1pPr>
              <a:defRPr/>
            </a:lvl1pPr>
          </a:lstStyle>
          <a:p>
            <a:pPr lvl="0"/>
            <a:r>
              <a:rPr lang="en-US" dirty="0" smtClean="0"/>
              <a:t>Single line heading</a:t>
            </a:r>
          </a:p>
        </p:txBody>
      </p:sp>
      <p:sp>
        <p:nvSpPr>
          <p:cNvPr id="22" name="Content Placeholder 3"/>
          <p:cNvSpPr>
            <a:spLocks noGrp="1"/>
          </p:cNvSpPr>
          <p:nvPr>
            <p:ph sz="quarter" idx="35"/>
          </p:nvPr>
        </p:nvSpPr>
        <p:spPr>
          <a:xfrm>
            <a:off x="3043244" y="4428703"/>
            <a:ext cx="2159000"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2"/>
          <p:cNvSpPr>
            <a:spLocks noGrp="1"/>
          </p:cNvSpPr>
          <p:nvPr>
            <p:ph type="body" sz="quarter" idx="23" hasCustomPrompt="1"/>
          </p:nvPr>
        </p:nvSpPr>
        <p:spPr>
          <a:xfrm>
            <a:off x="3041822" y="4140000"/>
            <a:ext cx="2160000" cy="216000"/>
          </a:xfrm>
        </p:spPr>
        <p:txBody>
          <a:bodyPr/>
          <a:lstStyle>
            <a:lvl1pPr>
              <a:defRPr/>
            </a:lvl1pPr>
          </a:lstStyle>
          <a:p>
            <a:pPr lvl="0"/>
            <a:r>
              <a:rPr lang="en-US" dirty="0" smtClean="0"/>
              <a:t>Single line heading</a:t>
            </a:r>
          </a:p>
        </p:txBody>
      </p:sp>
      <p:sp>
        <p:nvSpPr>
          <p:cNvPr id="29" name="Content Placeholder 3"/>
          <p:cNvSpPr>
            <a:spLocks noGrp="1"/>
          </p:cNvSpPr>
          <p:nvPr>
            <p:ph sz="quarter" idx="36"/>
          </p:nvPr>
        </p:nvSpPr>
        <p:spPr>
          <a:xfrm>
            <a:off x="593732" y="4428702"/>
            <a:ext cx="216058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2160000" cy="216000"/>
          </a:xfrm>
        </p:spPr>
        <p:txBody>
          <a:bodyPr/>
          <a:lstStyle>
            <a:lvl1pPr>
              <a:defRPr/>
            </a:lvl1pPr>
          </a:lstStyle>
          <a:p>
            <a:pPr lvl="0"/>
            <a:r>
              <a:rPr lang="en-US" dirty="0" smtClean="0"/>
              <a:t>Single line heading</a:t>
            </a:r>
          </a:p>
        </p:txBody>
      </p:sp>
      <p:sp>
        <p:nvSpPr>
          <p:cNvPr id="30" name="Content Placeholder 3"/>
          <p:cNvSpPr>
            <a:spLocks noGrp="1"/>
          </p:cNvSpPr>
          <p:nvPr>
            <p:ph sz="quarter" idx="38"/>
          </p:nvPr>
        </p:nvSpPr>
        <p:spPr>
          <a:xfrm>
            <a:off x="5491169" y="1908176"/>
            <a:ext cx="216058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38"/>
            <a:ext cx="2160000" cy="216000"/>
          </a:xfrm>
        </p:spPr>
        <p:txBody>
          <a:bodyPr/>
          <a:lstStyle>
            <a:lvl1pPr>
              <a:defRPr/>
            </a:lvl1pPr>
          </a:lstStyle>
          <a:p>
            <a:pPr lvl="0"/>
            <a:r>
              <a:rPr lang="en-US" dirty="0" smtClean="0"/>
              <a:t>Single line heading</a:t>
            </a:r>
          </a:p>
        </p:txBody>
      </p:sp>
      <p:sp>
        <p:nvSpPr>
          <p:cNvPr id="34" name="Content Placeholder 3"/>
          <p:cNvSpPr>
            <a:spLocks noGrp="1"/>
          </p:cNvSpPr>
          <p:nvPr>
            <p:ph sz="quarter" idx="34"/>
          </p:nvPr>
        </p:nvSpPr>
        <p:spPr>
          <a:xfrm>
            <a:off x="3043244" y="1908176"/>
            <a:ext cx="2159000"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041822" y="1620838"/>
            <a:ext cx="2160000" cy="216000"/>
          </a:xfrm>
        </p:spPr>
        <p:txBody>
          <a:bodyPr/>
          <a:lstStyle>
            <a:lvl1pPr>
              <a:defRPr/>
            </a:lvl1pPr>
          </a:lstStyle>
          <a:p>
            <a:pPr lvl="0"/>
            <a:r>
              <a:rPr lang="en-US" dirty="0" smtClean="0"/>
              <a:t>Single line heading</a:t>
            </a:r>
          </a:p>
        </p:txBody>
      </p:sp>
      <p:sp>
        <p:nvSpPr>
          <p:cNvPr id="35" name="Content Placeholder 3"/>
          <p:cNvSpPr>
            <a:spLocks noGrp="1"/>
          </p:cNvSpPr>
          <p:nvPr>
            <p:ph sz="quarter" idx="30"/>
          </p:nvPr>
        </p:nvSpPr>
        <p:spPr>
          <a:xfrm>
            <a:off x="593732" y="1908175"/>
            <a:ext cx="216058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2160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1922550740"/>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202">
          <p15:clr>
            <a:srgbClr val="FBAE40"/>
          </p15:clr>
        </p15:guide>
        <p15:guide id="4" orient="horz" pos="2790">
          <p15:clr>
            <a:srgbClr val="FBAE40"/>
          </p15:clr>
        </p15:guide>
        <p15:guide id="5" pos="1735">
          <p15:clr>
            <a:srgbClr val="FBAE40"/>
          </p15:clr>
        </p15:guide>
        <p15:guide id="6" pos="1917">
          <p15:clr>
            <a:srgbClr val="FBAE40"/>
          </p15:clr>
        </p15:guide>
        <p15:guide id="7" pos="3459">
          <p15:clr>
            <a:srgbClr val="FBAE40"/>
          </p15:clr>
        </p15:guide>
        <p15:guide id="8" pos="4820">
          <p15:clr>
            <a:srgbClr val="FBAE40"/>
          </p15:clr>
        </p15:guide>
        <p15:guide id="9" pos="5001">
          <p15:clr>
            <a:srgbClr val="FBAE40"/>
          </p15:clr>
        </p15:guide>
        <p15:guide id="10" orient="horz" pos="245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sp>
        <p:nvSpPr>
          <p:cNvPr id="32778" name="Rectangle 10"/>
          <p:cNvSpPr>
            <a:spLocks noGrp="1" noChangeArrowheads="1"/>
          </p:cNvSpPr>
          <p:nvPr>
            <p:ph type="subTitle" sz="quarter" idx="1"/>
          </p:nvPr>
        </p:nvSpPr>
        <p:spPr>
          <a:xfrm>
            <a:off x="594000" y="4140000"/>
            <a:ext cx="9504000" cy="1130300"/>
          </a:xfrm>
        </p:spPr>
        <p:txBody>
          <a:bodyPr/>
          <a:lstStyle>
            <a:lvl1pPr>
              <a:defRPr sz="1600" b="0"/>
            </a:lvl1pPr>
          </a:lstStyle>
          <a:p>
            <a:pPr lvl="0"/>
            <a:r>
              <a:rPr lang="en-US" noProof="0" smtClean="0"/>
              <a:t>Click to edit Master subtitle style</a:t>
            </a:r>
            <a:endParaRPr lang="en-GB" noProof="0" smtClean="0"/>
          </a:p>
        </p:txBody>
      </p:sp>
      <p:sp>
        <p:nvSpPr>
          <p:cNvPr id="32790" name="Rectangle 22"/>
          <p:cNvSpPr>
            <a:spLocks noGrp="1" noChangeArrowheads="1"/>
          </p:cNvSpPr>
          <p:nvPr>
            <p:ph type="ctrTitle"/>
          </p:nvPr>
        </p:nvSpPr>
        <p:spPr>
          <a:xfrm>
            <a:off x="594000" y="2244725"/>
            <a:ext cx="9504000" cy="1620838"/>
          </a:xfrm>
        </p:spPr>
        <p:txBody>
          <a:bodyPr/>
          <a:lstStyle>
            <a:lvl1pPr>
              <a:defRPr/>
            </a:lvl1pPr>
          </a:lstStyle>
          <a:p>
            <a:pPr lvl="0"/>
            <a:r>
              <a:rPr lang="en-US" noProof="0" smtClean="0"/>
              <a:t>Click to edit Master title style</a:t>
            </a:r>
            <a:endParaRPr lang="en-GB" noProof="0" dirty="0" smtClean="0"/>
          </a:p>
        </p:txBody>
      </p:sp>
      <p:sp>
        <p:nvSpPr>
          <p:cNvPr id="32791" name="Line 23"/>
          <p:cNvSpPr>
            <a:spLocks noChangeShapeType="1"/>
          </p:cNvSpPr>
          <p:nvPr/>
        </p:nvSpPr>
        <p:spPr bwMode="auto">
          <a:xfrm>
            <a:off x="594000" y="3996000"/>
            <a:ext cx="9504000" cy="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00" tIns="45700" rIns="91400" bIns="45700"/>
          <a:lstStyle/>
          <a:p>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 / 2 row / 7 item / chart / table double head">
    <p:spTree>
      <p:nvGrpSpPr>
        <p:cNvPr id="1" name=""/>
        <p:cNvGrpSpPr/>
        <p:nvPr/>
      </p:nvGrpSpPr>
      <p:grpSpPr>
        <a:xfrm>
          <a:off x="0" y="0"/>
          <a:ext cx="0" cy="0"/>
          <a:chOff x="0" y="0"/>
          <a:chExt cx="0" cy="0"/>
        </a:xfrm>
      </p:grpSpPr>
      <p:sp>
        <p:nvSpPr>
          <p:cNvPr id="1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3" name="Content Placeholder 3"/>
          <p:cNvSpPr>
            <a:spLocks noGrp="1"/>
          </p:cNvSpPr>
          <p:nvPr>
            <p:ph sz="quarter" idx="33"/>
          </p:nvPr>
        </p:nvSpPr>
        <p:spPr>
          <a:xfrm>
            <a:off x="7938988" y="1620838"/>
            <a:ext cx="2160588"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1" name="Content Placeholder 3"/>
          <p:cNvSpPr>
            <a:spLocks noGrp="1"/>
          </p:cNvSpPr>
          <p:nvPr>
            <p:ph sz="quarter" idx="37"/>
          </p:nvPr>
        </p:nvSpPr>
        <p:spPr>
          <a:xfrm>
            <a:off x="5491169" y="4608513"/>
            <a:ext cx="2160587"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12"/>
          <p:cNvSpPr>
            <a:spLocks noGrp="1"/>
          </p:cNvSpPr>
          <p:nvPr>
            <p:ph type="body" sz="quarter" idx="25" hasCustomPrompt="1"/>
          </p:nvPr>
        </p:nvSpPr>
        <p:spPr>
          <a:xfrm>
            <a:off x="5489909" y="4140000"/>
            <a:ext cx="2160000" cy="396000"/>
          </a:xfrm>
        </p:spPr>
        <p:txBody>
          <a:bodyPr/>
          <a:lstStyle>
            <a:lvl1pPr>
              <a:defRPr/>
            </a:lvl1pPr>
          </a:lstStyle>
          <a:p>
            <a:pPr lvl="0"/>
            <a:r>
              <a:rPr lang="en-US" dirty="0" smtClean="0"/>
              <a:t>Two line heading</a:t>
            </a:r>
          </a:p>
        </p:txBody>
      </p:sp>
      <p:sp>
        <p:nvSpPr>
          <p:cNvPr id="22" name="Content Placeholder 3"/>
          <p:cNvSpPr>
            <a:spLocks noGrp="1"/>
          </p:cNvSpPr>
          <p:nvPr>
            <p:ph sz="quarter" idx="35"/>
          </p:nvPr>
        </p:nvSpPr>
        <p:spPr>
          <a:xfrm>
            <a:off x="3043244" y="4608513"/>
            <a:ext cx="2159000"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2"/>
          <p:cNvSpPr>
            <a:spLocks noGrp="1"/>
          </p:cNvSpPr>
          <p:nvPr>
            <p:ph type="body" sz="quarter" idx="23" hasCustomPrompt="1"/>
          </p:nvPr>
        </p:nvSpPr>
        <p:spPr>
          <a:xfrm>
            <a:off x="3041822" y="4140000"/>
            <a:ext cx="2160000" cy="396000"/>
          </a:xfrm>
        </p:spPr>
        <p:txBody>
          <a:bodyPr/>
          <a:lstStyle>
            <a:lvl1pPr>
              <a:defRPr/>
            </a:lvl1pPr>
          </a:lstStyle>
          <a:p>
            <a:pPr lvl="0"/>
            <a:r>
              <a:rPr lang="en-US" dirty="0" smtClean="0"/>
              <a:t>Two line heading</a:t>
            </a:r>
          </a:p>
        </p:txBody>
      </p:sp>
      <p:sp>
        <p:nvSpPr>
          <p:cNvPr id="29" name="Content Placeholder 3"/>
          <p:cNvSpPr>
            <a:spLocks noGrp="1"/>
          </p:cNvSpPr>
          <p:nvPr>
            <p:ph sz="quarter" idx="36"/>
          </p:nvPr>
        </p:nvSpPr>
        <p:spPr>
          <a:xfrm>
            <a:off x="593732" y="4608512"/>
            <a:ext cx="2160587"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2160000" cy="396000"/>
          </a:xfrm>
        </p:spPr>
        <p:txBody>
          <a:bodyPr/>
          <a:lstStyle>
            <a:lvl1pPr>
              <a:defRPr/>
            </a:lvl1pPr>
          </a:lstStyle>
          <a:p>
            <a:pPr lvl="0"/>
            <a:r>
              <a:rPr lang="en-US" dirty="0" smtClean="0"/>
              <a:t>Two line heading</a:t>
            </a:r>
          </a:p>
        </p:txBody>
      </p:sp>
      <p:sp>
        <p:nvSpPr>
          <p:cNvPr id="30" name="Content Placeholder 3"/>
          <p:cNvSpPr>
            <a:spLocks noGrp="1"/>
          </p:cNvSpPr>
          <p:nvPr>
            <p:ph sz="quarter" idx="38"/>
          </p:nvPr>
        </p:nvSpPr>
        <p:spPr>
          <a:xfrm>
            <a:off x="5491169" y="2089150"/>
            <a:ext cx="2160587"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44"/>
            <a:ext cx="2160000" cy="396000"/>
          </a:xfrm>
        </p:spPr>
        <p:txBody>
          <a:bodyPr/>
          <a:lstStyle>
            <a:lvl1pPr>
              <a:defRPr/>
            </a:lvl1pPr>
          </a:lstStyle>
          <a:p>
            <a:pPr lvl="0"/>
            <a:r>
              <a:rPr lang="en-US" dirty="0" smtClean="0"/>
              <a:t>Two line heading</a:t>
            </a:r>
          </a:p>
        </p:txBody>
      </p:sp>
      <p:sp>
        <p:nvSpPr>
          <p:cNvPr id="34" name="Content Placeholder 3"/>
          <p:cNvSpPr>
            <a:spLocks noGrp="1"/>
          </p:cNvSpPr>
          <p:nvPr>
            <p:ph sz="quarter" idx="34"/>
          </p:nvPr>
        </p:nvSpPr>
        <p:spPr>
          <a:xfrm>
            <a:off x="3043244" y="2089150"/>
            <a:ext cx="2159000"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041822" y="1620844"/>
            <a:ext cx="2160000" cy="396000"/>
          </a:xfrm>
        </p:spPr>
        <p:txBody>
          <a:bodyPr/>
          <a:lstStyle>
            <a:lvl1pPr>
              <a:defRPr/>
            </a:lvl1pPr>
          </a:lstStyle>
          <a:p>
            <a:pPr lvl="0"/>
            <a:r>
              <a:rPr lang="en-US" dirty="0" smtClean="0"/>
              <a:t>Two line heading</a:t>
            </a:r>
          </a:p>
        </p:txBody>
      </p:sp>
      <p:sp>
        <p:nvSpPr>
          <p:cNvPr id="35" name="Content Placeholder 3"/>
          <p:cNvSpPr>
            <a:spLocks noGrp="1"/>
          </p:cNvSpPr>
          <p:nvPr>
            <p:ph sz="quarter" idx="30"/>
          </p:nvPr>
        </p:nvSpPr>
        <p:spPr>
          <a:xfrm>
            <a:off x="593732" y="2089149"/>
            <a:ext cx="2160587"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2160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716276158"/>
      </p:ext>
    </p:extLst>
  </p:cSld>
  <p:clrMapOvr>
    <a:masterClrMapping/>
  </p:clrMapOvr>
  <p:extLst mod="1">
    <p:ext uri="{DCECCB84-F9BA-43D5-87BE-67443E8EF086}">
      <p15:sldGuideLst xmlns:p15="http://schemas.microsoft.com/office/powerpoint/2012/main" xmlns="">
        <p15:guide id="1" pos="3277">
          <p15:clr>
            <a:srgbClr val="FBAE40"/>
          </p15:clr>
        </p15:guide>
        <p15:guide id="2" orient="horz" pos="2608">
          <p15:clr>
            <a:srgbClr val="FBAE40"/>
          </p15:clr>
        </p15:guide>
        <p15:guide id="3" orient="horz" pos="1316">
          <p15:clr>
            <a:srgbClr val="FBAE40"/>
          </p15:clr>
        </p15:guide>
        <p15:guide id="4" orient="horz" pos="2903">
          <p15:clr>
            <a:srgbClr val="FBAE40"/>
          </p15:clr>
        </p15:guide>
        <p15:guide id="5" pos="1735">
          <p15:clr>
            <a:srgbClr val="FBAE40"/>
          </p15:clr>
        </p15:guide>
        <p15:guide id="6" pos="1917">
          <p15:clr>
            <a:srgbClr val="FBAE40"/>
          </p15:clr>
        </p15:guide>
        <p15:guide id="7" pos="3459">
          <p15:clr>
            <a:srgbClr val="FBAE40"/>
          </p15:clr>
        </p15:guide>
        <p15:guide id="8" pos="4820">
          <p15:clr>
            <a:srgbClr val="FBAE40"/>
          </p15:clr>
        </p15:guide>
        <p15:guide id="9" pos="5001">
          <p15:clr>
            <a:srgbClr val="FBAE40"/>
          </p15:clr>
        </p15:guide>
        <p15:guide id="10" orient="horz" pos="245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lumn / 2 row content">
    <p:spTree>
      <p:nvGrpSpPr>
        <p:cNvPr id="1" name=""/>
        <p:cNvGrpSpPr/>
        <p:nvPr/>
      </p:nvGrpSpPr>
      <p:grpSpPr>
        <a:xfrm>
          <a:off x="0" y="0"/>
          <a:ext cx="0" cy="0"/>
          <a:chOff x="0" y="0"/>
          <a:chExt cx="0" cy="0"/>
        </a:xfrm>
      </p:grpSpPr>
      <p:sp>
        <p:nvSpPr>
          <p:cNvPr id="14"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9" name="Content Placeholder 3"/>
          <p:cNvSpPr>
            <a:spLocks noGrp="1"/>
          </p:cNvSpPr>
          <p:nvPr>
            <p:ph sz="quarter" idx="37"/>
          </p:nvPr>
        </p:nvSpPr>
        <p:spPr>
          <a:xfrm>
            <a:off x="7938988" y="4140000"/>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8" name="Content Placeholder 3"/>
          <p:cNvSpPr>
            <a:spLocks noGrp="1"/>
          </p:cNvSpPr>
          <p:nvPr>
            <p:ph sz="quarter" idx="36"/>
          </p:nvPr>
        </p:nvSpPr>
        <p:spPr>
          <a:xfrm>
            <a:off x="5490716" y="4140000"/>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7" name="Content Placeholder 3"/>
          <p:cNvSpPr>
            <a:spLocks noGrp="1"/>
          </p:cNvSpPr>
          <p:nvPr>
            <p:ph sz="quarter" idx="35"/>
          </p:nvPr>
        </p:nvSpPr>
        <p:spPr>
          <a:xfrm>
            <a:off x="3042444" y="4140000"/>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6" name="Content Placeholder 3"/>
          <p:cNvSpPr>
            <a:spLocks noGrp="1"/>
          </p:cNvSpPr>
          <p:nvPr>
            <p:ph sz="quarter" idx="34"/>
          </p:nvPr>
        </p:nvSpPr>
        <p:spPr>
          <a:xfrm>
            <a:off x="593725" y="4140000"/>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5" name="Content Placeholder 3"/>
          <p:cNvSpPr>
            <a:spLocks noGrp="1"/>
          </p:cNvSpPr>
          <p:nvPr>
            <p:ph sz="quarter" idx="33"/>
          </p:nvPr>
        </p:nvSpPr>
        <p:spPr>
          <a:xfrm>
            <a:off x="7938988" y="1620838"/>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4" name="Content Placeholder 3"/>
          <p:cNvSpPr>
            <a:spLocks noGrp="1"/>
          </p:cNvSpPr>
          <p:nvPr>
            <p:ph sz="quarter" idx="32"/>
          </p:nvPr>
        </p:nvSpPr>
        <p:spPr>
          <a:xfrm>
            <a:off x="5490716" y="1620838"/>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3" name="Content Placeholder 3"/>
          <p:cNvSpPr>
            <a:spLocks noGrp="1"/>
          </p:cNvSpPr>
          <p:nvPr>
            <p:ph sz="quarter" idx="31"/>
          </p:nvPr>
        </p:nvSpPr>
        <p:spPr>
          <a:xfrm>
            <a:off x="3042444" y="1620838"/>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30"/>
          </p:nvPr>
        </p:nvSpPr>
        <p:spPr>
          <a:xfrm>
            <a:off x="593725" y="1620838"/>
            <a:ext cx="2160588" cy="226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305042759"/>
      </p:ext>
    </p:extLst>
  </p:cSld>
  <p:clrMapOvr>
    <a:masterClrMapping/>
  </p:clrMapOvr>
  <p:extLst mod="1">
    <p:ext uri="{DCECCB84-F9BA-43D5-87BE-67443E8EF086}">
      <p15:sldGuideLst xmlns:p15="http://schemas.microsoft.com/office/powerpoint/2012/main" xmlns="">
        <p15:guide id="1" pos="1735" userDrawn="1">
          <p15:clr>
            <a:srgbClr val="FBAE40"/>
          </p15:clr>
        </p15:guide>
        <p15:guide id="2" orient="horz" pos="2608" userDrawn="1">
          <p15:clr>
            <a:srgbClr val="FBAE40"/>
          </p15:clr>
        </p15:guide>
        <p15:guide id="3" pos="1917" userDrawn="1">
          <p15:clr>
            <a:srgbClr val="FBAE40"/>
          </p15:clr>
        </p15:guide>
        <p15:guide id="4" pos="3277" userDrawn="1">
          <p15:clr>
            <a:srgbClr val="FBAE40"/>
          </p15:clr>
        </p15:guide>
        <p15:guide id="5" pos="3459" userDrawn="1">
          <p15:clr>
            <a:srgbClr val="FBAE40"/>
          </p15:clr>
        </p15:guide>
        <p15:guide id="6" pos="4820" userDrawn="1">
          <p15:clr>
            <a:srgbClr val="FBAE40"/>
          </p15:clr>
        </p15:guide>
        <p15:guide id="7" pos="5001" userDrawn="1">
          <p15:clr>
            <a:srgbClr val="FBAE40"/>
          </p15:clr>
        </p15:guide>
        <p15:guide id="8" orient="horz" pos="245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column / 2 row chart / table single head">
    <p:spTree>
      <p:nvGrpSpPr>
        <p:cNvPr id="1" name=""/>
        <p:cNvGrpSpPr/>
        <p:nvPr/>
      </p:nvGrpSpPr>
      <p:grpSpPr>
        <a:xfrm>
          <a:off x="0" y="0"/>
          <a:ext cx="0" cy="0"/>
          <a:chOff x="0" y="0"/>
          <a:chExt cx="0" cy="0"/>
        </a:xfrm>
      </p:grpSpPr>
      <p:sp>
        <p:nvSpPr>
          <p:cNvPr id="23"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9" name="Content Placeholder 3"/>
          <p:cNvSpPr>
            <a:spLocks noGrp="1"/>
          </p:cNvSpPr>
          <p:nvPr>
            <p:ph sz="quarter" idx="39"/>
          </p:nvPr>
        </p:nvSpPr>
        <p:spPr>
          <a:xfrm>
            <a:off x="7938994" y="4428703"/>
            <a:ext cx="216058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12"/>
          <p:cNvSpPr>
            <a:spLocks noGrp="1"/>
          </p:cNvSpPr>
          <p:nvPr>
            <p:ph type="body" sz="quarter" idx="27" hasCustomPrompt="1"/>
          </p:nvPr>
        </p:nvSpPr>
        <p:spPr>
          <a:xfrm>
            <a:off x="7938004" y="4140000"/>
            <a:ext cx="2160000" cy="216000"/>
          </a:xfrm>
        </p:spPr>
        <p:txBody>
          <a:bodyPr/>
          <a:lstStyle>
            <a:lvl1pPr>
              <a:defRPr/>
            </a:lvl1pPr>
          </a:lstStyle>
          <a:p>
            <a:pPr lvl="0"/>
            <a:r>
              <a:rPr lang="en-US" dirty="0" smtClean="0"/>
              <a:t>Single line heading</a:t>
            </a:r>
          </a:p>
        </p:txBody>
      </p:sp>
      <p:sp>
        <p:nvSpPr>
          <p:cNvPr id="33" name="Content Placeholder 3"/>
          <p:cNvSpPr>
            <a:spLocks noGrp="1"/>
          </p:cNvSpPr>
          <p:nvPr>
            <p:ph sz="quarter" idx="37"/>
          </p:nvPr>
        </p:nvSpPr>
        <p:spPr>
          <a:xfrm>
            <a:off x="5491169" y="4428703"/>
            <a:ext cx="216058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12"/>
          <p:cNvSpPr>
            <a:spLocks noGrp="1"/>
          </p:cNvSpPr>
          <p:nvPr>
            <p:ph type="body" sz="quarter" idx="25" hasCustomPrompt="1"/>
          </p:nvPr>
        </p:nvSpPr>
        <p:spPr>
          <a:xfrm>
            <a:off x="5489909" y="4140000"/>
            <a:ext cx="2160000" cy="216000"/>
          </a:xfrm>
        </p:spPr>
        <p:txBody>
          <a:bodyPr/>
          <a:lstStyle>
            <a:lvl1pPr>
              <a:defRPr/>
            </a:lvl1pPr>
          </a:lstStyle>
          <a:p>
            <a:pPr lvl="0"/>
            <a:r>
              <a:rPr lang="en-US" dirty="0" smtClean="0"/>
              <a:t>Single line heading</a:t>
            </a:r>
          </a:p>
        </p:txBody>
      </p:sp>
      <p:sp>
        <p:nvSpPr>
          <p:cNvPr id="34" name="Content Placeholder 3"/>
          <p:cNvSpPr>
            <a:spLocks noGrp="1"/>
          </p:cNvSpPr>
          <p:nvPr>
            <p:ph sz="quarter" idx="35"/>
          </p:nvPr>
        </p:nvSpPr>
        <p:spPr>
          <a:xfrm>
            <a:off x="3043244" y="4428703"/>
            <a:ext cx="2159000"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2"/>
          <p:cNvSpPr>
            <a:spLocks noGrp="1"/>
          </p:cNvSpPr>
          <p:nvPr>
            <p:ph type="body" sz="quarter" idx="23" hasCustomPrompt="1"/>
          </p:nvPr>
        </p:nvSpPr>
        <p:spPr>
          <a:xfrm>
            <a:off x="3041822" y="4140000"/>
            <a:ext cx="2160000" cy="216000"/>
          </a:xfrm>
        </p:spPr>
        <p:txBody>
          <a:bodyPr/>
          <a:lstStyle>
            <a:lvl1pPr>
              <a:defRPr/>
            </a:lvl1pPr>
          </a:lstStyle>
          <a:p>
            <a:pPr lvl="0"/>
            <a:r>
              <a:rPr lang="en-US" dirty="0" smtClean="0"/>
              <a:t>Single line heading</a:t>
            </a:r>
          </a:p>
        </p:txBody>
      </p:sp>
      <p:sp>
        <p:nvSpPr>
          <p:cNvPr id="35" name="Content Placeholder 3"/>
          <p:cNvSpPr>
            <a:spLocks noGrp="1"/>
          </p:cNvSpPr>
          <p:nvPr>
            <p:ph sz="quarter" idx="36"/>
          </p:nvPr>
        </p:nvSpPr>
        <p:spPr>
          <a:xfrm>
            <a:off x="593732" y="4428702"/>
            <a:ext cx="216058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2160000" cy="216000"/>
          </a:xfrm>
        </p:spPr>
        <p:txBody>
          <a:bodyPr/>
          <a:lstStyle>
            <a:lvl1pPr>
              <a:defRPr/>
            </a:lvl1pPr>
          </a:lstStyle>
          <a:p>
            <a:pPr lvl="0"/>
            <a:r>
              <a:rPr lang="en-US" dirty="0" smtClean="0"/>
              <a:t>Single line heading</a:t>
            </a:r>
          </a:p>
        </p:txBody>
      </p:sp>
      <p:sp>
        <p:nvSpPr>
          <p:cNvPr id="40" name="Content Placeholder 3"/>
          <p:cNvSpPr>
            <a:spLocks noGrp="1"/>
          </p:cNvSpPr>
          <p:nvPr>
            <p:ph sz="quarter" idx="40"/>
          </p:nvPr>
        </p:nvSpPr>
        <p:spPr>
          <a:xfrm>
            <a:off x="7938994" y="1908176"/>
            <a:ext cx="216058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2"/>
          <p:cNvSpPr>
            <a:spLocks noGrp="1"/>
          </p:cNvSpPr>
          <p:nvPr>
            <p:ph type="body" sz="quarter" idx="19" hasCustomPrompt="1"/>
          </p:nvPr>
        </p:nvSpPr>
        <p:spPr>
          <a:xfrm>
            <a:off x="7938004" y="1620838"/>
            <a:ext cx="2160000" cy="216000"/>
          </a:xfrm>
        </p:spPr>
        <p:txBody>
          <a:bodyPr/>
          <a:lstStyle>
            <a:lvl1pPr>
              <a:defRPr/>
            </a:lvl1pPr>
          </a:lstStyle>
          <a:p>
            <a:pPr lvl="0"/>
            <a:r>
              <a:rPr lang="en-US" dirty="0" smtClean="0"/>
              <a:t>Single line heading</a:t>
            </a:r>
          </a:p>
        </p:txBody>
      </p:sp>
      <p:sp>
        <p:nvSpPr>
          <p:cNvPr id="36" name="Content Placeholder 3"/>
          <p:cNvSpPr>
            <a:spLocks noGrp="1"/>
          </p:cNvSpPr>
          <p:nvPr>
            <p:ph sz="quarter" idx="38"/>
          </p:nvPr>
        </p:nvSpPr>
        <p:spPr>
          <a:xfrm>
            <a:off x="5491169" y="1908176"/>
            <a:ext cx="216058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38"/>
            <a:ext cx="2160000" cy="216000"/>
          </a:xfrm>
        </p:spPr>
        <p:txBody>
          <a:bodyPr/>
          <a:lstStyle>
            <a:lvl1pPr>
              <a:defRPr/>
            </a:lvl1pPr>
          </a:lstStyle>
          <a:p>
            <a:pPr lvl="0"/>
            <a:r>
              <a:rPr lang="en-US" dirty="0" smtClean="0"/>
              <a:t>Single line heading</a:t>
            </a:r>
          </a:p>
        </p:txBody>
      </p:sp>
      <p:sp>
        <p:nvSpPr>
          <p:cNvPr id="37" name="Content Placeholder 3"/>
          <p:cNvSpPr>
            <a:spLocks noGrp="1"/>
          </p:cNvSpPr>
          <p:nvPr>
            <p:ph sz="quarter" idx="34"/>
          </p:nvPr>
        </p:nvSpPr>
        <p:spPr>
          <a:xfrm>
            <a:off x="3043244" y="1908176"/>
            <a:ext cx="2159000"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041822" y="1620838"/>
            <a:ext cx="2160000" cy="216000"/>
          </a:xfrm>
        </p:spPr>
        <p:txBody>
          <a:bodyPr/>
          <a:lstStyle>
            <a:lvl1pPr>
              <a:defRPr/>
            </a:lvl1pPr>
          </a:lstStyle>
          <a:p>
            <a:pPr lvl="0"/>
            <a:r>
              <a:rPr lang="en-US" dirty="0" smtClean="0"/>
              <a:t>Single line heading</a:t>
            </a:r>
          </a:p>
        </p:txBody>
      </p:sp>
      <p:sp>
        <p:nvSpPr>
          <p:cNvPr id="38" name="Content Placeholder 3"/>
          <p:cNvSpPr>
            <a:spLocks noGrp="1"/>
          </p:cNvSpPr>
          <p:nvPr>
            <p:ph sz="quarter" idx="30"/>
          </p:nvPr>
        </p:nvSpPr>
        <p:spPr>
          <a:xfrm>
            <a:off x="593732" y="1908175"/>
            <a:ext cx="2160587" cy="198120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2160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4006136925"/>
      </p:ext>
    </p:extLst>
  </p:cSld>
  <p:clrMapOvr>
    <a:masterClrMapping/>
  </p:clrMapOvr>
  <p:extLst mod="1">
    <p:ext uri="{DCECCB84-F9BA-43D5-87BE-67443E8EF086}">
      <p15:sldGuideLst xmlns:p15="http://schemas.microsoft.com/office/powerpoint/2012/main" xmlns="">
        <p15:guide id="1" pos="3277" userDrawn="1">
          <p15:clr>
            <a:srgbClr val="FBAE40"/>
          </p15:clr>
        </p15:guide>
        <p15:guide id="2" orient="horz" pos="2608" userDrawn="1">
          <p15:clr>
            <a:srgbClr val="FBAE40"/>
          </p15:clr>
        </p15:guide>
        <p15:guide id="3" orient="horz" pos="1202" userDrawn="1">
          <p15:clr>
            <a:srgbClr val="FBAE40"/>
          </p15:clr>
        </p15:guide>
        <p15:guide id="4" orient="horz" pos="2790" userDrawn="1">
          <p15:clr>
            <a:srgbClr val="FBAE40"/>
          </p15:clr>
        </p15:guide>
        <p15:guide id="5" pos="1735" userDrawn="1">
          <p15:clr>
            <a:srgbClr val="FBAE40"/>
          </p15:clr>
        </p15:guide>
        <p15:guide id="6" pos="1917" userDrawn="1">
          <p15:clr>
            <a:srgbClr val="FBAE40"/>
          </p15:clr>
        </p15:guide>
        <p15:guide id="7" pos="3459" userDrawn="1">
          <p15:clr>
            <a:srgbClr val="FBAE40"/>
          </p15:clr>
        </p15:guide>
        <p15:guide id="8" pos="4820" userDrawn="1">
          <p15:clr>
            <a:srgbClr val="FBAE40"/>
          </p15:clr>
        </p15:guide>
        <p15:guide id="9" pos="5001" userDrawn="1">
          <p15:clr>
            <a:srgbClr val="FBAE40"/>
          </p15:clr>
        </p15:guide>
        <p15:guide id="10" orient="horz" pos="245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 / 2 row chart / table double head">
    <p:spTree>
      <p:nvGrpSpPr>
        <p:cNvPr id="1" name=""/>
        <p:cNvGrpSpPr/>
        <p:nvPr/>
      </p:nvGrpSpPr>
      <p:grpSpPr>
        <a:xfrm>
          <a:off x="0" y="0"/>
          <a:ext cx="0" cy="0"/>
          <a:chOff x="0" y="0"/>
          <a:chExt cx="0" cy="0"/>
        </a:xfrm>
      </p:grpSpPr>
      <p:sp>
        <p:nvSpPr>
          <p:cNvPr id="23"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33" name="Content Placeholder 3"/>
          <p:cNvSpPr>
            <a:spLocks noGrp="1"/>
          </p:cNvSpPr>
          <p:nvPr>
            <p:ph sz="quarter" idx="39"/>
          </p:nvPr>
        </p:nvSpPr>
        <p:spPr>
          <a:xfrm>
            <a:off x="7938994" y="4608513"/>
            <a:ext cx="2160587"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12"/>
          <p:cNvSpPr>
            <a:spLocks noGrp="1"/>
          </p:cNvSpPr>
          <p:nvPr>
            <p:ph type="body" sz="quarter" idx="27" hasCustomPrompt="1"/>
          </p:nvPr>
        </p:nvSpPr>
        <p:spPr>
          <a:xfrm>
            <a:off x="7938004" y="4140000"/>
            <a:ext cx="2160000" cy="396000"/>
          </a:xfrm>
        </p:spPr>
        <p:txBody>
          <a:bodyPr/>
          <a:lstStyle>
            <a:lvl1pPr>
              <a:defRPr/>
            </a:lvl1pPr>
          </a:lstStyle>
          <a:p>
            <a:pPr lvl="0"/>
            <a:r>
              <a:rPr lang="en-US" dirty="0" smtClean="0"/>
              <a:t>Two line heading</a:t>
            </a:r>
          </a:p>
        </p:txBody>
      </p:sp>
      <p:sp>
        <p:nvSpPr>
          <p:cNvPr id="34" name="Content Placeholder 3"/>
          <p:cNvSpPr>
            <a:spLocks noGrp="1"/>
          </p:cNvSpPr>
          <p:nvPr>
            <p:ph sz="quarter" idx="37"/>
          </p:nvPr>
        </p:nvSpPr>
        <p:spPr>
          <a:xfrm>
            <a:off x="5491169" y="4608513"/>
            <a:ext cx="2160587"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12"/>
          <p:cNvSpPr>
            <a:spLocks noGrp="1"/>
          </p:cNvSpPr>
          <p:nvPr>
            <p:ph type="body" sz="quarter" idx="25" hasCustomPrompt="1"/>
          </p:nvPr>
        </p:nvSpPr>
        <p:spPr>
          <a:xfrm>
            <a:off x="5489909" y="4140000"/>
            <a:ext cx="2160000" cy="396000"/>
          </a:xfrm>
        </p:spPr>
        <p:txBody>
          <a:bodyPr/>
          <a:lstStyle>
            <a:lvl1pPr>
              <a:defRPr/>
            </a:lvl1pPr>
          </a:lstStyle>
          <a:p>
            <a:pPr lvl="0"/>
            <a:r>
              <a:rPr lang="en-US" dirty="0" smtClean="0"/>
              <a:t>Two line heading</a:t>
            </a:r>
          </a:p>
        </p:txBody>
      </p:sp>
      <p:sp>
        <p:nvSpPr>
          <p:cNvPr id="35" name="Content Placeholder 3"/>
          <p:cNvSpPr>
            <a:spLocks noGrp="1"/>
          </p:cNvSpPr>
          <p:nvPr>
            <p:ph sz="quarter" idx="35"/>
          </p:nvPr>
        </p:nvSpPr>
        <p:spPr>
          <a:xfrm>
            <a:off x="3043244" y="4608513"/>
            <a:ext cx="2159000"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2"/>
          <p:cNvSpPr>
            <a:spLocks noGrp="1"/>
          </p:cNvSpPr>
          <p:nvPr>
            <p:ph type="body" sz="quarter" idx="23" hasCustomPrompt="1"/>
          </p:nvPr>
        </p:nvSpPr>
        <p:spPr>
          <a:xfrm>
            <a:off x="3041822" y="4140000"/>
            <a:ext cx="2160000" cy="396000"/>
          </a:xfrm>
        </p:spPr>
        <p:txBody>
          <a:bodyPr/>
          <a:lstStyle>
            <a:lvl1pPr>
              <a:defRPr/>
            </a:lvl1pPr>
          </a:lstStyle>
          <a:p>
            <a:pPr lvl="0"/>
            <a:r>
              <a:rPr lang="en-US" dirty="0" smtClean="0"/>
              <a:t>Two line heading</a:t>
            </a:r>
          </a:p>
        </p:txBody>
      </p:sp>
      <p:sp>
        <p:nvSpPr>
          <p:cNvPr id="36" name="Content Placeholder 3"/>
          <p:cNvSpPr>
            <a:spLocks noGrp="1"/>
          </p:cNvSpPr>
          <p:nvPr>
            <p:ph sz="quarter" idx="36"/>
          </p:nvPr>
        </p:nvSpPr>
        <p:spPr>
          <a:xfrm>
            <a:off x="593732" y="4608512"/>
            <a:ext cx="2160587" cy="1801390"/>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12"/>
          <p:cNvSpPr>
            <a:spLocks noGrp="1"/>
          </p:cNvSpPr>
          <p:nvPr>
            <p:ph type="body" sz="quarter" idx="21" hasCustomPrompt="1"/>
          </p:nvPr>
        </p:nvSpPr>
        <p:spPr>
          <a:xfrm>
            <a:off x="593725" y="4140000"/>
            <a:ext cx="2160000" cy="396000"/>
          </a:xfrm>
        </p:spPr>
        <p:txBody>
          <a:bodyPr/>
          <a:lstStyle>
            <a:lvl1pPr>
              <a:defRPr/>
            </a:lvl1pPr>
          </a:lstStyle>
          <a:p>
            <a:pPr lvl="0"/>
            <a:r>
              <a:rPr lang="en-US" dirty="0" smtClean="0"/>
              <a:t>Two line heading</a:t>
            </a:r>
          </a:p>
        </p:txBody>
      </p:sp>
      <p:sp>
        <p:nvSpPr>
          <p:cNvPr id="37" name="Content Placeholder 3"/>
          <p:cNvSpPr>
            <a:spLocks noGrp="1"/>
          </p:cNvSpPr>
          <p:nvPr>
            <p:ph sz="quarter" idx="40"/>
          </p:nvPr>
        </p:nvSpPr>
        <p:spPr>
          <a:xfrm>
            <a:off x="7938994" y="2089150"/>
            <a:ext cx="2160587"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12"/>
          <p:cNvSpPr>
            <a:spLocks noGrp="1"/>
          </p:cNvSpPr>
          <p:nvPr>
            <p:ph type="body" sz="quarter" idx="19" hasCustomPrompt="1"/>
          </p:nvPr>
        </p:nvSpPr>
        <p:spPr>
          <a:xfrm>
            <a:off x="7938004" y="1620844"/>
            <a:ext cx="2160000" cy="396000"/>
          </a:xfrm>
        </p:spPr>
        <p:txBody>
          <a:bodyPr/>
          <a:lstStyle>
            <a:lvl1pPr>
              <a:defRPr/>
            </a:lvl1pPr>
          </a:lstStyle>
          <a:p>
            <a:pPr lvl="0"/>
            <a:r>
              <a:rPr lang="en-US" dirty="0" smtClean="0"/>
              <a:t>Two line heading</a:t>
            </a:r>
          </a:p>
        </p:txBody>
      </p:sp>
      <p:sp>
        <p:nvSpPr>
          <p:cNvPr id="38" name="Content Placeholder 3"/>
          <p:cNvSpPr>
            <a:spLocks noGrp="1"/>
          </p:cNvSpPr>
          <p:nvPr>
            <p:ph sz="quarter" idx="38"/>
          </p:nvPr>
        </p:nvSpPr>
        <p:spPr>
          <a:xfrm>
            <a:off x="5491169" y="2089150"/>
            <a:ext cx="2160587"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2"/>
          <p:cNvSpPr>
            <a:spLocks noGrp="1"/>
          </p:cNvSpPr>
          <p:nvPr>
            <p:ph type="body" sz="quarter" idx="17" hasCustomPrompt="1"/>
          </p:nvPr>
        </p:nvSpPr>
        <p:spPr>
          <a:xfrm>
            <a:off x="5489909" y="1620844"/>
            <a:ext cx="2160000" cy="396000"/>
          </a:xfrm>
        </p:spPr>
        <p:txBody>
          <a:bodyPr/>
          <a:lstStyle>
            <a:lvl1pPr>
              <a:defRPr/>
            </a:lvl1pPr>
          </a:lstStyle>
          <a:p>
            <a:pPr lvl="0"/>
            <a:r>
              <a:rPr lang="en-US" dirty="0" smtClean="0"/>
              <a:t>Two line heading</a:t>
            </a:r>
          </a:p>
        </p:txBody>
      </p:sp>
      <p:sp>
        <p:nvSpPr>
          <p:cNvPr id="39" name="Content Placeholder 3"/>
          <p:cNvSpPr>
            <a:spLocks noGrp="1"/>
          </p:cNvSpPr>
          <p:nvPr>
            <p:ph sz="quarter" idx="34"/>
          </p:nvPr>
        </p:nvSpPr>
        <p:spPr>
          <a:xfrm>
            <a:off x="3043244" y="2089150"/>
            <a:ext cx="2159000"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2"/>
          <p:cNvSpPr>
            <a:spLocks noGrp="1"/>
          </p:cNvSpPr>
          <p:nvPr>
            <p:ph type="body" sz="quarter" idx="15" hasCustomPrompt="1"/>
          </p:nvPr>
        </p:nvSpPr>
        <p:spPr>
          <a:xfrm>
            <a:off x="3041822" y="1620844"/>
            <a:ext cx="2160000" cy="396000"/>
          </a:xfrm>
        </p:spPr>
        <p:txBody>
          <a:bodyPr/>
          <a:lstStyle>
            <a:lvl1pPr>
              <a:defRPr/>
            </a:lvl1pPr>
          </a:lstStyle>
          <a:p>
            <a:pPr lvl="0"/>
            <a:r>
              <a:rPr lang="en-US" dirty="0" smtClean="0"/>
              <a:t>Two line heading</a:t>
            </a:r>
          </a:p>
        </p:txBody>
      </p:sp>
      <p:sp>
        <p:nvSpPr>
          <p:cNvPr id="40" name="Content Placeholder 3"/>
          <p:cNvSpPr>
            <a:spLocks noGrp="1"/>
          </p:cNvSpPr>
          <p:nvPr>
            <p:ph sz="quarter" idx="30"/>
          </p:nvPr>
        </p:nvSpPr>
        <p:spPr>
          <a:xfrm>
            <a:off x="593732" y="2089149"/>
            <a:ext cx="2160587" cy="1800226"/>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2160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1570256728"/>
      </p:ext>
    </p:extLst>
  </p:cSld>
  <p:clrMapOvr>
    <a:masterClrMapping/>
  </p:clrMapOvr>
  <p:extLst mod="1">
    <p:ext uri="{DCECCB84-F9BA-43D5-87BE-67443E8EF086}">
      <p15:sldGuideLst xmlns:p15="http://schemas.microsoft.com/office/powerpoint/2012/main" xmlns="">
        <p15:guide id="1" pos="3277" userDrawn="1">
          <p15:clr>
            <a:srgbClr val="FBAE40"/>
          </p15:clr>
        </p15:guide>
        <p15:guide id="2" orient="horz" pos="2608" userDrawn="1">
          <p15:clr>
            <a:srgbClr val="FBAE40"/>
          </p15:clr>
        </p15:guide>
        <p15:guide id="3" orient="horz" pos="1316" userDrawn="1">
          <p15:clr>
            <a:srgbClr val="FBAE40"/>
          </p15:clr>
        </p15:guide>
        <p15:guide id="4" orient="horz" pos="2903" userDrawn="1">
          <p15:clr>
            <a:srgbClr val="FBAE40"/>
          </p15:clr>
        </p15:guide>
        <p15:guide id="5" pos="1735" userDrawn="1">
          <p15:clr>
            <a:srgbClr val="FBAE40"/>
          </p15:clr>
        </p15:guide>
        <p15:guide id="6" pos="1917" userDrawn="1">
          <p15:clr>
            <a:srgbClr val="FBAE40"/>
          </p15:clr>
        </p15:guide>
        <p15:guide id="7" pos="3459" userDrawn="1">
          <p15:clr>
            <a:srgbClr val="FBAE40"/>
          </p15:clr>
        </p15:guide>
        <p15:guide id="8" pos="4820" userDrawn="1">
          <p15:clr>
            <a:srgbClr val="FBAE40"/>
          </p15:clr>
        </p15:guide>
        <p15:guide id="9" pos="5001" userDrawn="1">
          <p15:clr>
            <a:srgbClr val="FBAE40"/>
          </p15:clr>
        </p15:guide>
        <p15:guide id="10" orient="horz" pos="245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isk disclosures">
    <p:spTree>
      <p:nvGrpSpPr>
        <p:cNvPr id="1" name=""/>
        <p:cNvGrpSpPr/>
        <p:nvPr/>
      </p:nvGrpSpPr>
      <p:grpSpPr>
        <a:xfrm>
          <a:off x="0" y="0"/>
          <a:ext cx="0" cy="0"/>
          <a:chOff x="0" y="0"/>
          <a:chExt cx="0" cy="0"/>
        </a:xfrm>
      </p:grpSpPr>
      <p:sp>
        <p:nvSpPr>
          <p:cNvPr id="4" name="Content Placeholder 3"/>
          <p:cNvSpPr>
            <a:spLocks noGrp="1"/>
          </p:cNvSpPr>
          <p:nvPr>
            <p:ph sz="quarter" idx="30"/>
          </p:nvPr>
        </p:nvSpPr>
        <p:spPr>
          <a:xfrm>
            <a:off x="593725" y="1620838"/>
            <a:ext cx="9504000" cy="5148262"/>
          </a:xfrm>
        </p:spPr>
        <p:txBody>
          <a:bodyPr/>
          <a:lstStyle>
            <a:lvl1pPr>
              <a:spcBef>
                <a:spcPts val="0"/>
              </a:spcBef>
              <a:spcAft>
                <a:spcPts val="200"/>
              </a:spcAft>
              <a:defRPr sz="1200" spc="-30" baseline="0"/>
            </a:lvl1pPr>
            <a:lvl2pPr>
              <a:spcBef>
                <a:spcPts val="0"/>
              </a:spcBef>
              <a:spcAft>
                <a:spcPts val="200"/>
              </a:spcAft>
              <a:defRPr b="1" spc="-30" baseline="0"/>
            </a:lvl2pPr>
            <a:lvl3pPr marL="0" indent="0" algn="just">
              <a:spcBef>
                <a:spcPts val="0"/>
              </a:spcBef>
              <a:spcAft>
                <a:spcPts val="200"/>
              </a:spcAft>
              <a:buNone/>
              <a:defRPr spc="-30" baseline="0"/>
            </a:lvl3pPr>
            <a:lvl4pPr marL="89960" indent="-89960" algn="just">
              <a:spcBef>
                <a:spcPts val="0"/>
              </a:spcBef>
              <a:spcAft>
                <a:spcPts val="200"/>
              </a:spcAft>
              <a:buFont typeface="Arial" panose="020B0604020202020204" pitchFamily="34" charset="0"/>
              <a:buChar char="•"/>
              <a:defRPr spc="-30" baseline="0"/>
            </a:lvl4pPr>
            <a:lvl5pPr marL="179921" indent="-89960" algn="just">
              <a:spcBef>
                <a:spcPts val="0"/>
              </a:spcBef>
              <a:spcAft>
                <a:spcPts val="200"/>
              </a:spcAft>
              <a:buClr>
                <a:schemeClr val="tx1"/>
              </a:buClr>
              <a:buFont typeface="Arial" panose="020B0604020202020204" pitchFamily="34" charset="0"/>
              <a:buChar char="−"/>
              <a:defRPr sz="1000" spc="-3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869314736"/>
      </p:ext>
    </p:extLst>
  </p:cSld>
  <p:clrMapOvr>
    <a:masterClrMapping/>
  </p:clrMapOvr>
  <p:extLst mod="1">
    <p:ext uri="{DCECCB84-F9BA-43D5-87BE-67443E8EF086}">
      <p15:sldGuideLst xmlns:p15="http://schemas.microsoft.com/office/powerpoint/2012/main" xmlns=""/>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ther disclosures">
    <p:spTree>
      <p:nvGrpSpPr>
        <p:cNvPr id="1" name=""/>
        <p:cNvGrpSpPr/>
        <p:nvPr/>
      </p:nvGrpSpPr>
      <p:grpSpPr>
        <a:xfrm>
          <a:off x="0" y="0"/>
          <a:ext cx="0" cy="0"/>
          <a:chOff x="0" y="0"/>
          <a:chExt cx="0" cy="0"/>
        </a:xfrm>
      </p:grpSpPr>
      <p:sp>
        <p:nvSpPr>
          <p:cNvPr id="4" name="Content Placeholder 3"/>
          <p:cNvSpPr>
            <a:spLocks noGrp="1"/>
          </p:cNvSpPr>
          <p:nvPr>
            <p:ph sz="quarter" idx="30"/>
          </p:nvPr>
        </p:nvSpPr>
        <p:spPr>
          <a:xfrm>
            <a:off x="593725" y="1440000"/>
            <a:ext cx="9504000" cy="5329100"/>
          </a:xfrm>
        </p:spPr>
        <p:txBody>
          <a:bodyPr numCol="2" spcCol="287875"/>
          <a:lstStyle>
            <a:lvl1pPr>
              <a:spcBef>
                <a:spcPts val="0"/>
              </a:spcBef>
              <a:spcAft>
                <a:spcPts val="200"/>
              </a:spcAft>
              <a:defRPr sz="1200" spc="0" baseline="0"/>
            </a:lvl1pPr>
            <a:lvl2pPr>
              <a:spcBef>
                <a:spcPts val="0"/>
              </a:spcBef>
              <a:spcAft>
                <a:spcPts val="200"/>
              </a:spcAft>
              <a:defRPr b="1" spc="0" baseline="0"/>
            </a:lvl2pPr>
            <a:lvl3pPr marL="0" indent="0" algn="just">
              <a:spcBef>
                <a:spcPts val="0"/>
              </a:spcBef>
              <a:spcAft>
                <a:spcPts val="200"/>
              </a:spcAft>
              <a:buNone/>
              <a:defRPr spc="0" baseline="0"/>
            </a:lvl3pPr>
            <a:lvl4pPr marL="89960" indent="-89960" algn="just">
              <a:spcBef>
                <a:spcPts val="0"/>
              </a:spcBef>
              <a:spcAft>
                <a:spcPts val="200"/>
              </a:spcAft>
              <a:buFont typeface="Arial" panose="020B0604020202020204" pitchFamily="34" charset="0"/>
              <a:buChar char="•"/>
              <a:defRPr spc="0" baseline="0"/>
            </a:lvl4pPr>
            <a:lvl5pPr marL="179921" indent="-89960" algn="just">
              <a:spcBef>
                <a:spcPts val="0"/>
              </a:spcBef>
              <a:spcAft>
                <a:spcPts val="200"/>
              </a:spcAft>
              <a:buClr>
                <a:schemeClr val="tx1"/>
              </a:buClr>
              <a:buFont typeface="Arial" panose="020B0604020202020204" pitchFamily="34" charset="0"/>
              <a:buChar char="−"/>
              <a:defRPr sz="1000" spc="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1105072994"/>
      </p:ext>
    </p:extLst>
  </p:cSld>
  <p:clrMapOvr>
    <a:masterClrMapping/>
  </p:clrMapOvr>
  <p:extLst mod="1">
    <p:ext uri="{DCECCB84-F9BA-43D5-87BE-67443E8EF086}">
      <p15:sldGuideLst xmlns:p15="http://schemas.microsoft.com/office/powerpoint/2012/main" xmlns=""/>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hank you Slide / web/twitter/Linkedin">
    <p:spTree>
      <p:nvGrpSpPr>
        <p:cNvPr id="1" name=""/>
        <p:cNvGrpSpPr/>
        <p:nvPr/>
      </p:nvGrpSpPr>
      <p:grpSpPr>
        <a:xfrm>
          <a:off x="0" y="0"/>
          <a:ext cx="0" cy="0"/>
          <a:chOff x="0" y="0"/>
          <a:chExt cx="0" cy="0"/>
        </a:xfrm>
      </p:grpSpPr>
      <p:sp>
        <p:nvSpPr>
          <p:cNvPr id="32778" name="Rectangle 10"/>
          <p:cNvSpPr>
            <a:spLocks noGrp="1" noChangeArrowheads="1"/>
          </p:cNvSpPr>
          <p:nvPr>
            <p:ph type="subTitle" sz="quarter" idx="1"/>
          </p:nvPr>
        </p:nvSpPr>
        <p:spPr>
          <a:xfrm>
            <a:off x="594000" y="4140000"/>
            <a:ext cx="9504000" cy="1130300"/>
          </a:xfrm>
        </p:spPr>
        <p:txBody>
          <a:bodyPr/>
          <a:lstStyle>
            <a:lvl1pPr>
              <a:defRPr sz="1600" b="0"/>
            </a:lvl1pPr>
          </a:lstStyle>
          <a:p>
            <a:pPr lvl="0"/>
            <a:r>
              <a:rPr lang="en-US" noProof="0" smtClean="0"/>
              <a:t>Click to edit Master subtitle style</a:t>
            </a:r>
            <a:endParaRPr lang="en-GB" noProof="0" dirty="0" smtClean="0"/>
          </a:p>
        </p:txBody>
      </p:sp>
      <p:sp>
        <p:nvSpPr>
          <p:cNvPr id="32791" name="Line 23"/>
          <p:cNvSpPr>
            <a:spLocks noChangeShapeType="1"/>
          </p:cNvSpPr>
          <p:nvPr/>
        </p:nvSpPr>
        <p:spPr bwMode="auto">
          <a:xfrm>
            <a:off x="594000" y="3996000"/>
            <a:ext cx="9504000" cy="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00" tIns="45700" rIns="91400" bIns="45700"/>
          <a:lstStyle/>
          <a:p>
            <a:endParaRPr lang="en-GB" dirty="0"/>
          </a:p>
        </p:txBody>
      </p:sp>
      <p:pic>
        <p:nvPicPr>
          <p:cNvPr id="10" name="Picture 14" descr="Insight Logo Col A4_RGB"/>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169200" y="448469"/>
            <a:ext cx="928688" cy="70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txBox="1">
            <a:spLocks/>
          </p:cNvSpPr>
          <p:nvPr userDrawn="1"/>
        </p:nvSpPr>
        <p:spPr bwMode="auto">
          <a:xfrm>
            <a:off x="593725" y="2246400"/>
            <a:ext cx="9504000" cy="16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995363" rtl="0" eaLnBrk="1" fontAlgn="base" hangingPunct="1">
              <a:spcBef>
                <a:spcPct val="0"/>
              </a:spcBef>
              <a:spcAft>
                <a:spcPct val="0"/>
              </a:spcAft>
              <a:defRPr sz="2000">
                <a:solidFill>
                  <a:schemeClr val="tx2"/>
                </a:solidFill>
                <a:latin typeface="+mj-lt"/>
                <a:ea typeface="+mj-ea"/>
                <a:cs typeface="+mj-cs"/>
              </a:defRPr>
            </a:lvl1pPr>
            <a:lvl2pPr algn="l" defTabSz="995363" rtl="0" eaLnBrk="1" fontAlgn="base" hangingPunct="1">
              <a:spcBef>
                <a:spcPct val="0"/>
              </a:spcBef>
              <a:spcAft>
                <a:spcPct val="0"/>
              </a:spcAft>
              <a:defRPr sz="2000">
                <a:solidFill>
                  <a:schemeClr val="accent1"/>
                </a:solidFill>
                <a:latin typeface="Arial" charset="0"/>
                <a:cs typeface="Arial" charset="0"/>
              </a:defRPr>
            </a:lvl2pPr>
            <a:lvl3pPr algn="l" defTabSz="995363" rtl="0" eaLnBrk="1" fontAlgn="base" hangingPunct="1">
              <a:spcBef>
                <a:spcPct val="0"/>
              </a:spcBef>
              <a:spcAft>
                <a:spcPct val="0"/>
              </a:spcAft>
              <a:defRPr sz="2000">
                <a:solidFill>
                  <a:schemeClr val="accent1"/>
                </a:solidFill>
                <a:latin typeface="Arial" charset="0"/>
                <a:cs typeface="Arial" charset="0"/>
              </a:defRPr>
            </a:lvl3pPr>
            <a:lvl4pPr algn="l" defTabSz="995363" rtl="0" eaLnBrk="1" fontAlgn="base" hangingPunct="1">
              <a:spcBef>
                <a:spcPct val="0"/>
              </a:spcBef>
              <a:spcAft>
                <a:spcPct val="0"/>
              </a:spcAft>
              <a:defRPr sz="2000">
                <a:solidFill>
                  <a:schemeClr val="accent1"/>
                </a:solidFill>
                <a:latin typeface="Arial" charset="0"/>
                <a:cs typeface="Arial" charset="0"/>
              </a:defRPr>
            </a:lvl4pPr>
            <a:lvl5pPr algn="l" defTabSz="995363" rtl="0" eaLnBrk="1" fontAlgn="base" hangingPunct="1">
              <a:spcBef>
                <a:spcPct val="0"/>
              </a:spcBef>
              <a:spcAft>
                <a:spcPct val="0"/>
              </a:spcAft>
              <a:defRPr sz="2000">
                <a:solidFill>
                  <a:schemeClr val="accent1"/>
                </a:solidFill>
                <a:latin typeface="Arial" charset="0"/>
                <a:cs typeface="Arial" charset="0"/>
              </a:defRPr>
            </a:lvl5pPr>
            <a:lvl6pPr marL="457200" algn="l" defTabSz="995363" rtl="0" eaLnBrk="1" fontAlgn="base" hangingPunct="1">
              <a:spcBef>
                <a:spcPct val="0"/>
              </a:spcBef>
              <a:spcAft>
                <a:spcPct val="0"/>
              </a:spcAft>
              <a:defRPr sz="2000">
                <a:solidFill>
                  <a:schemeClr val="accent1"/>
                </a:solidFill>
                <a:latin typeface="Arial" charset="0"/>
                <a:cs typeface="Arial" charset="0"/>
              </a:defRPr>
            </a:lvl6pPr>
            <a:lvl7pPr marL="914400" algn="l" defTabSz="995363" rtl="0" eaLnBrk="1" fontAlgn="base" hangingPunct="1">
              <a:spcBef>
                <a:spcPct val="0"/>
              </a:spcBef>
              <a:spcAft>
                <a:spcPct val="0"/>
              </a:spcAft>
              <a:defRPr sz="2000">
                <a:solidFill>
                  <a:schemeClr val="accent1"/>
                </a:solidFill>
                <a:latin typeface="Arial" charset="0"/>
                <a:cs typeface="Arial" charset="0"/>
              </a:defRPr>
            </a:lvl7pPr>
            <a:lvl8pPr marL="1371600" algn="l" defTabSz="995363" rtl="0" eaLnBrk="1" fontAlgn="base" hangingPunct="1">
              <a:spcBef>
                <a:spcPct val="0"/>
              </a:spcBef>
              <a:spcAft>
                <a:spcPct val="0"/>
              </a:spcAft>
              <a:defRPr sz="2000">
                <a:solidFill>
                  <a:schemeClr val="accent1"/>
                </a:solidFill>
                <a:latin typeface="Arial" charset="0"/>
                <a:cs typeface="Arial" charset="0"/>
              </a:defRPr>
            </a:lvl8pPr>
            <a:lvl9pPr marL="1828800" algn="l" defTabSz="995363" rtl="0" eaLnBrk="1" fontAlgn="base" hangingPunct="1">
              <a:spcBef>
                <a:spcPct val="0"/>
              </a:spcBef>
              <a:spcAft>
                <a:spcPct val="0"/>
              </a:spcAft>
              <a:defRPr sz="2000">
                <a:solidFill>
                  <a:schemeClr val="accent1"/>
                </a:solidFill>
                <a:latin typeface="Arial" charset="0"/>
                <a:cs typeface="Arial" charset="0"/>
              </a:defRPr>
            </a:lvl9pPr>
          </a:lstStyle>
          <a:p>
            <a:r>
              <a:rPr lang="en-GB" kern="0" dirty="0" smtClean="0"/>
              <a:t>Thank you</a:t>
            </a:r>
            <a:endParaRPr lang="en-GB" kern="0" dirty="0"/>
          </a:p>
        </p:txBody>
      </p:sp>
      <p:grpSp>
        <p:nvGrpSpPr>
          <p:cNvPr id="13" name="Group 12"/>
          <p:cNvGrpSpPr/>
          <p:nvPr userDrawn="1"/>
        </p:nvGrpSpPr>
        <p:grpSpPr>
          <a:xfrm>
            <a:off x="7518993" y="4186898"/>
            <a:ext cx="2564813" cy="1042821"/>
            <a:chOff x="7518987" y="4186898"/>
            <a:chExt cx="2564813" cy="1042821"/>
          </a:xfrm>
        </p:grpSpPr>
        <p:sp>
          <p:nvSpPr>
            <p:cNvPr id="14" name="Freeform 6"/>
            <p:cNvSpPr>
              <a:spLocks noChangeAspect="1" noEditPoints="1"/>
            </p:cNvSpPr>
            <p:nvPr/>
          </p:nvSpPr>
          <p:spPr bwMode="auto">
            <a:xfrm>
              <a:off x="9795800" y="4941591"/>
              <a:ext cx="288000" cy="288128"/>
            </a:xfrm>
            <a:custGeom>
              <a:avLst/>
              <a:gdLst>
                <a:gd name="T0" fmla="*/ 109 w 218"/>
                <a:gd name="T1" fmla="*/ 0 h 218"/>
                <a:gd name="T2" fmla="*/ 0 w 218"/>
                <a:gd name="T3" fmla="*/ 109 h 218"/>
                <a:gd name="T4" fmla="*/ 109 w 218"/>
                <a:gd name="T5" fmla="*/ 218 h 218"/>
                <a:gd name="T6" fmla="*/ 218 w 218"/>
                <a:gd name="T7" fmla="*/ 109 h 218"/>
                <a:gd name="T8" fmla="*/ 109 w 218"/>
                <a:gd name="T9" fmla="*/ 0 h 218"/>
                <a:gd name="T10" fmla="*/ 78 w 218"/>
                <a:gd name="T11" fmla="*/ 160 h 218"/>
                <a:gd name="T12" fmla="*/ 56 w 218"/>
                <a:gd name="T13" fmla="*/ 160 h 218"/>
                <a:gd name="T14" fmla="*/ 56 w 218"/>
                <a:gd name="T15" fmla="*/ 91 h 218"/>
                <a:gd name="T16" fmla="*/ 78 w 218"/>
                <a:gd name="T17" fmla="*/ 91 h 218"/>
                <a:gd name="T18" fmla="*/ 78 w 218"/>
                <a:gd name="T19" fmla="*/ 160 h 218"/>
                <a:gd name="T20" fmla="*/ 67 w 218"/>
                <a:gd name="T21" fmla="*/ 82 h 218"/>
                <a:gd name="T22" fmla="*/ 66 w 218"/>
                <a:gd name="T23" fmla="*/ 82 h 218"/>
                <a:gd name="T24" fmla="*/ 53 w 218"/>
                <a:gd name="T25" fmla="*/ 70 h 218"/>
                <a:gd name="T26" fmla="*/ 67 w 218"/>
                <a:gd name="T27" fmla="*/ 58 h 218"/>
                <a:gd name="T28" fmla="*/ 80 w 218"/>
                <a:gd name="T29" fmla="*/ 70 h 218"/>
                <a:gd name="T30" fmla="*/ 67 w 218"/>
                <a:gd name="T31" fmla="*/ 82 h 218"/>
                <a:gd name="T32" fmla="*/ 165 w 218"/>
                <a:gd name="T33" fmla="*/ 160 h 218"/>
                <a:gd name="T34" fmla="*/ 140 w 218"/>
                <a:gd name="T35" fmla="*/ 160 h 218"/>
                <a:gd name="T36" fmla="*/ 140 w 218"/>
                <a:gd name="T37" fmla="*/ 124 h 218"/>
                <a:gd name="T38" fmla="*/ 128 w 218"/>
                <a:gd name="T39" fmla="*/ 108 h 218"/>
                <a:gd name="T40" fmla="*/ 116 w 218"/>
                <a:gd name="T41" fmla="*/ 117 h 218"/>
                <a:gd name="T42" fmla="*/ 115 w 218"/>
                <a:gd name="T43" fmla="*/ 122 h 218"/>
                <a:gd name="T44" fmla="*/ 115 w 218"/>
                <a:gd name="T45" fmla="*/ 160 h 218"/>
                <a:gd name="T46" fmla="*/ 91 w 218"/>
                <a:gd name="T47" fmla="*/ 160 h 218"/>
                <a:gd name="T48" fmla="*/ 91 w 218"/>
                <a:gd name="T49" fmla="*/ 91 h 218"/>
                <a:gd name="T50" fmla="*/ 115 w 218"/>
                <a:gd name="T51" fmla="*/ 91 h 218"/>
                <a:gd name="T52" fmla="*/ 115 w 218"/>
                <a:gd name="T53" fmla="*/ 101 h 218"/>
                <a:gd name="T54" fmla="*/ 137 w 218"/>
                <a:gd name="T55" fmla="*/ 90 h 218"/>
                <a:gd name="T56" fmla="*/ 165 w 218"/>
                <a:gd name="T57" fmla="*/ 121 h 218"/>
                <a:gd name="T58" fmla="*/ 165 w 218"/>
                <a:gd name="T59" fmla="*/ 16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 h="218">
                  <a:moveTo>
                    <a:pt x="109" y="0"/>
                  </a:moveTo>
                  <a:cubicBezTo>
                    <a:pt x="49" y="0"/>
                    <a:pt x="0" y="49"/>
                    <a:pt x="0" y="109"/>
                  </a:cubicBezTo>
                  <a:cubicBezTo>
                    <a:pt x="0" y="169"/>
                    <a:pt x="49" y="218"/>
                    <a:pt x="109" y="218"/>
                  </a:cubicBezTo>
                  <a:cubicBezTo>
                    <a:pt x="169" y="218"/>
                    <a:pt x="218" y="169"/>
                    <a:pt x="218" y="109"/>
                  </a:cubicBezTo>
                  <a:cubicBezTo>
                    <a:pt x="218" y="49"/>
                    <a:pt x="169" y="0"/>
                    <a:pt x="109" y="0"/>
                  </a:cubicBezTo>
                  <a:close/>
                  <a:moveTo>
                    <a:pt x="78" y="160"/>
                  </a:moveTo>
                  <a:cubicBezTo>
                    <a:pt x="56" y="160"/>
                    <a:pt x="56" y="160"/>
                    <a:pt x="56" y="160"/>
                  </a:cubicBezTo>
                  <a:cubicBezTo>
                    <a:pt x="56" y="91"/>
                    <a:pt x="56" y="91"/>
                    <a:pt x="56" y="91"/>
                  </a:cubicBezTo>
                  <a:cubicBezTo>
                    <a:pt x="78" y="91"/>
                    <a:pt x="78" y="91"/>
                    <a:pt x="78" y="91"/>
                  </a:cubicBezTo>
                  <a:lnTo>
                    <a:pt x="78" y="160"/>
                  </a:lnTo>
                  <a:close/>
                  <a:moveTo>
                    <a:pt x="67" y="82"/>
                  </a:moveTo>
                  <a:cubicBezTo>
                    <a:pt x="66" y="82"/>
                    <a:pt x="66" y="82"/>
                    <a:pt x="66" y="82"/>
                  </a:cubicBezTo>
                  <a:cubicBezTo>
                    <a:pt x="59" y="82"/>
                    <a:pt x="53" y="77"/>
                    <a:pt x="53" y="70"/>
                  </a:cubicBezTo>
                  <a:cubicBezTo>
                    <a:pt x="53" y="63"/>
                    <a:pt x="59" y="58"/>
                    <a:pt x="67" y="58"/>
                  </a:cubicBezTo>
                  <a:cubicBezTo>
                    <a:pt x="75" y="58"/>
                    <a:pt x="80" y="63"/>
                    <a:pt x="80" y="70"/>
                  </a:cubicBezTo>
                  <a:cubicBezTo>
                    <a:pt x="80" y="77"/>
                    <a:pt x="75" y="82"/>
                    <a:pt x="67" y="82"/>
                  </a:cubicBezTo>
                  <a:close/>
                  <a:moveTo>
                    <a:pt x="165" y="160"/>
                  </a:moveTo>
                  <a:cubicBezTo>
                    <a:pt x="140" y="160"/>
                    <a:pt x="140" y="160"/>
                    <a:pt x="140" y="160"/>
                  </a:cubicBezTo>
                  <a:cubicBezTo>
                    <a:pt x="140" y="124"/>
                    <a:pt x="140" y="124"/>
                    <a:pt x="140" y="124"/>
                  </a:cubicBezTo>
                  <a:cubicBezTo>
                    <a:pt x="140" y="115"/>
                    <a:pt x="136" y="108"/>
                    <a:pt x="128" y="108"/>
                  </a:cubicBezTo>
                  <a:cubicBezTo>
                    <a:pt x="121" y="108"/>
                    <a:pt x="118" y="113"/>
                    <a:pt x="116" y="117"/>
                  </a:cubicBezTo>
                  <a:cubicBezTo>
                    <a:pt x="115" y="118"/>
                    <a:pt x="115" y="120"/>
                    <a:pt x="115" y="122"/>
                  </a:cubicBezTo>
                  <a:cubicBezTo>
                    <a:pt x="115" y="160"/>
                    <a:pt x="115" y="160"/>
                    <a:pt x="115" y="160"/>
                  </a:cubicBezTo>
                  <a:cubicBezTo>
                    <a:pt x="91" y="160"/>
                    <a:pt x="91" y="160"/>
                    <a:pt x="91" y="160"/>
                  </a:cubicBezTo>
                  <a:cubicBezTo>
                    <a:pt x="91" y="160"/>
                    <a:pt x="91" y="96"/>
                    <a:pt x="91" y="91"/>
                  </a:cubicBezTo>
                  <a:cubicBezTo>
                    <a:pt x="115" y="91"/>
                    <a:pt x="115" y="91"/>
                    <a:pt x="115" y="91"/>
                  </a:cubicBezTo>
                  <a:cubicBezTo>
                    <a:pt x="115" y="101"/>
                    <a:pt x="115" y="101"/>
                    <a:pt x="115" y="101"/>
                  </a:cubicBezTo>
                  <a:cubicBezTo>
                    <a:pt x="117" y="97"/>
                    <a:pt x="125" y="90"/>
                    <a:pt x="137" y="90"/>
                  </a:cubicBezTo>
                  <a:cubicBezTo>
                    <a:pt x="152" y="90"/>
                    <a:pt x="165" y="100"/>
                    <a:pt x="165" y="121"/>
                  </a:cubicBezTo>
                  <a:lnTo>
                    <a:pt x="165" y="160"/>
                  </a:lnTo>
                  <a:close/>
                </a:path>
              </a:pathLst>
            </a:custGeom>
            <a:solidFill>
              <a:srgbClr val="709C84"/>
            </a:solidFill>
            <a:ln>
              <a:noFill/>
            </a:ln>
            <a:extLst/>
          </p:spPr>
          <p:txBody>
            <a:bodyPr vert="horz" wrap="square" lIns="91440" tIns="45720" rIns="91440" bIns="45720" numCol="1" anchor="t" anchorCtr="0" compatLnSpc="1">
              <a:prstTxWarp prst="textNoShape">
                <a:avLst/>
              </a:prstTxWarp>
            </a:bodyPr>
            <a:lstStyle/>
            <a:p>
              <a:pPr algn="l"/>
              <a:endParaRPr lang="en-GB"/>
            </a:p>
          </p:txBody>
        </p:sp>
        <p:sp>
          <p:nvSpPr>
            <p:cNvPr id="15" name="Rectangle 14"/>
            <p:cNvSpPr/>
            <p:nvPr/>
          </p:nvSpPr>
          <p:spPr>
            <a:xfrm>
              <a:off x="7518987" y="4962545"/>
              <a:ext cx="2218556"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p>
              <a:pPr algn="r" defTabSz="994928">
                <a:spcBef>
                  <a:spcPct val="100000"/>
                </a:spcBef>
                <a:spcAft>
                  <a:spcPct val="50000"/>
                </a:spcAft>
                <a:buClr>
                  <a:schemeClr val="accent1"/>
                </a:buClr>
                <a:buSzPct val="120000"/>
              </a:pPr>
              <a:r>
                <a:rPr lang="en-GB" sz="1400" dirty="0">
                  <a:solidFill>
                    <a:schemeClr val="tx2"/>
                  </a:solidFill>
                  <a:latin typeface="+mn-lt"/>
                  <a:cs typeface="+mn-cs"/>
                </a:rPr>
                <a:t>company/insight-investment</a:t>
              </a:r>
            </a:p>
          </p:txBody>
        </p:sp>
        <p:sp>
          <p:nvSpPr>
            <p:cNvPr id="16" name="Rectangle 15"/>
            <p:cNvSpPr/>
            <p:nvPr/>
          </p:nvSpPr>
          <p:spPr>
            <a:xfrm>
              <a:off x="8379800" y="4585198"/>
              <a:ext cx="135774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p>
              <a:pPr algn="r" defTabSz="994928">
                <a:spcBef>
                  <a:spcPct val="100000"/>
                </a:spcBef>
                <a:spcAft>
                  <a:spcPct val="50000"/>
                </a:spcAft>
                <a:buClr>
                  <a:schemeClr val="accent1"/>
                </a:buClr>
                <a:buSzPct val="120000"/>
              </a:pPr>
              <a:r>
                <a:rPr lang="en-GB" sz="1400" dirty="0" smtClean="0">
                  <a:solidFill>
                    <a:schemeClr val="tx2"/>
                  </a:solidFill>
                  <a:latin typeface="+mn-lt"/>
                  <a:cs typeface="+mn-cs"/>
                </a:rPr>
                <a:t>@</a:t>
              </a:r>
              <a:r>
                <a:rPr lang="en-GB" sz="1400" dirty="0" err="1" smtClean="0">
                  <a:solidFill>
                    <a:schemeClr val="tx2"/>
                  </a:solidFill>
                  <a:latin typeface="+mn-lt"/>
                  <a:cs typeface="+mn-cs"/>
                </a:rPr>
                <a:t>insightinvestim</a:t>
              </a:r>
              <a:endParaRPr lang="en-GB" sz="1400" dirty="0">
                <a:solidFill>
                  <a:schemeClr val="tx2"/>
                </a:solidFill>
                <a:latin typeface="+mn-lt"/>
                <a:cs typeface="+mn-cs"/>
              </a:endParaRPr>
            </a:p>
          </p:txBody>
        </p:sp>
        <p:sp>
          <p:nvSpPr>
            <p:cNvPr id="17" name="Freeform 16"/>
            <p:cNvSpPr>
              <a:spLocks noChangeAspect="1" noEditPoints="1"/>
            </p:cNvSpPr>
            <p:nvPr/>
          </p:nvSpPr>
          <p:spPr bwMode="auto">
            <a:xfrm>
              <a:off x="9795800" y="4564244"/>
              <a:ext cx="288000" cy="288128"/>
            </a:xfrm>
            <a:custGeom>
              <a:avLst/>
              <a:gdLst>
                <a:gd name="T0" fmla="*/ 109 w 218"/>
                <a:gd name="T1" fmla="*/ 0 h 218"/>
                <a:gd name="T2" fmla="*/ 0 w 218"/>
                <a:gd name="T3" fmla="*/ 109 h 218"/>
                <a:gd name="T4" fmla="*/ 109 w 218"/>
                <a:gd name="T5" fmla="*/ 218 h 218"/>
                <a:gd name="T6" fmla="*/ 218 w 218"/>
                <a:gd name="T7" fmla="*/ 109 h 218"/>
                <a:gd name="T8" fmla="*/ 109 w 218"/>
                <a:gd name="T9" fmla="*/ 0 h 218"/>
                <a:gd name="T10" fmla="*/ 157 w 218"/>
                <a:gd name="T11" fmla="*/ 89 h 218"/>
                <a:gd name="T12" fmla="*/ 157 w 218"/>
                <a:gd name="T13" fmla="*/ 92 h 218"/>
                <a:gd name="T14" fmla="*/ 87 w 218"/>
                <a:gd name="T15" fmla="*/ 162 h 218"/>
                <a:gd name="T16" fmla="*/ 49 w 218"/>
                <a:gd name="T17" fmla="*/ 151 h 218"/>
                <a:gd name="T18" fmla="*/ 55 w 218"/>
                <a:gd name="T19" fmla="*/ 152 h 218"/>
                <a:gd name="T20" fmla="*/ 85 w 218"/>
                <a:gd name="T21" fmla="*/ 141 h 218"/>
                <a:gd name="T22" fmla="*/ 63 w 218"/>
                <a:gd name="T23" fmla="*/ 124 h 218"/>
                <a:gd name="T24" fmla="*/ 67 w 218"/>
                <a:gd name="T25" fmla="*/ 124 h 218"/>
                <a:gd name="T26" fmla="*/ 74 w 218"/>
                <a:gd name="T27" fmla="*/ 124 h 218"/>
                <a:gd name="T28" fmla="*/ 54 w 218"/>
                <a:gd name="T29" fmla="*/ 99 h 218"/>
                <a:gd name="T30" fmla="*/ 54 w 218"/>
                <a:gd name="T31" fmla="*/ 99 h 218"/>
                <a:gd name="T32" fmla="*/ 65 w 218"/>
                <a:gd name="T33" fmla="*/ 102 h 218"/>
                <a:gd name="T34" fmla="*/ 54 w 218"/>
                <a:gd name="T35" fmla="*/ 82 h 218"/>
                <a:gd name="T36" fmla="*/ 57 w 218"/>
                <a:gd name="T37" fmla="*/ 69 h 218"/>
                <a:gd name="T38" fmla="*/ 108 w 218"/>
                <a:gd name="T39" fmla="*/ 95 h 218"/>
                <a:gd name="T40" fmla="*/ 107 w 218"/>
                <a:gd name="T41" fmla="*/ 89 h 218"/>
                <a:gd name="T42" fmla="*/ 132 w 218"/>
                <a:gd name="T43" fmla="*/ 65 h 218"/>
                <a:gd name="T44" fmla="*/ 150 w 218"/>
                <a:gd name="T45" fmla="*/ 73 h 218"/>
                <a:gd name="T46" fmla="*/ 166 w 218"/>
                <a:gd name="T47" fmla="*/ 67 h 218"/>
                <a:gd name="T48" fmla="*/ 155 w 218"/>
                <a:gd name="T49" fmla="*/ 80 h 218"/>
                <a:gd name="T50" fmla="*/ 169 w 218"/>
                <a:gd name="T51" fmla="*/ 76 h 218"/>
                <a:gd name="T52" fmla="*/ 157 w 218"/>
                <a:gd name="T53" fmla="*/ 8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8" h="218">
                  <a:moveTo>
                    <a:pt x="109" y="0"/>
                  </a:moveTo>
                  <a:cubicBezTo>
                    <a:pt x="49" y="0"/>
                    <a:pt x="0" y="49"/>
                    <a:pt x="0" y="109"/>
                  </a:cubicBezTo>
                  <a:cubicBezTo>
                    <a:pt x="0" y="169"/>
                    <a:pt x="49" y="218"/>
                    <a:pt x="109" y="218"/>
                  </a:cubicBezTo>
                  <a:cubicBezTo>
                    <a:pt x="169" y="218"/>
                    <a:pt x="218" y="169"/>
                    <a:pt x="218" y="109"/>
                  </a:cubicBezTo>
                  <a:cubicBezTo>
                    <a:pt x="218" y="49"/>
                    <a:pt x="169" y="0"/>
                    <a:pt x="109" y="0"/>
                  </a:cubicBezTo>
                  <a:close/>
                  <a:moveTo>
                    <a:pt x="157" y="89"/>
                  </a:moveTo>
                  <a:cubicBezTo>
                    <a:pt x="157" y="90"/>
                    <a:pt x="157" y="91"/>
                    <a:pt x="157" y="92"/>
                  </a:cubicBezTo>
                  <a:cubicBezTo>
                    <a:pt x="157" y="125"/>
                    <a:pt x="132" y="162"/>
                    <a:pt x="87" y="162"/>
                  </a:cubicBezTo>
                  <a:cubicBezTo>
                    <a:pt x="73" y="162"/>
                    <a:pt x="60" y="158"/>
                    <a:pt x="49" y="151"/>
                  </a:cubicBezTo>
                  <a:cubicBezTo>
                    <a:pt x="51" y="151"/>
                    <a:pt x="53" y="152"/>
                    <a:pt x="55" y="152"/>
                  </a:cubicBezTo>
                  <a:cubicBezTo>
                    <a:pt x="66" y="152"/>
                    <a:pt x="77" y="148"/>
                    <a:pt x="85" y="141"/>
                  </a:cubicBezTo>
                  <a:cubicBezTo>
                    <a:pt x="75" y="141"/>
                    <a:pt x="66" y="134"/>
                    <a:pt x="63" y="124"/>
                  </a:cubicBezTo>
                  <a:cubicBezTo>
                    <a:pt x="64" y="124"/>
                    <a:pt x="66" y="124"/>
                    <a:pt x="67" y="124"/>
                  </a:cubicBezTo>
                  <a:cubicBezTo>
                    <a:pt x="69" y="124"/>
                    <a:pt x="72" y="124"/>
                    <a:pt x="74" y="124"/>
                  </a:cubicBezTo>
                  <a:cubicBezTo>
                    <a:pt x="62" y="121"/>
                    <a:pt x="54" y="111"/>
                    <a:pt x="54" y="99"/>
                  </a:cubicBezTo>
                  <a:cubicBezTo>
                    <a:pt x="54" y="99"/>
                    <a:pt x="54" y="99"/>
                    <a:pt x="54" y="99"/>
                  </a:cubicBezTo>
                  <a:cubicBezTo>
                    <a:pt x="57" y="101"/>
                    <a:pt x="61" y="102"/>
                    <a:pt x="65" y="102"/>
                  </a:cubicBezTo>
                  <a:cubicBezTo>
                    <a:pt x="58" y="98"/>
                    <a:pt x="54" y="90"/>
                    <a:pt x="54" y="82"/>
                  </a:cubicBezTo>
                  <a:cubicBezTo>
                    <a:pt x="54" y="77"/>
                    <a:pt x="55" y="73"/>
                    <a:pt x="57" y="69"/>
                  </a:cubicBezTo>
                  <a:cubicBezTo>
                    <a:pt x="70" y="84"/>
                    <a:pt x="88" y="94"/>
                    <a:pt x="108" y="95"/>
                  </a:cubicBezTo>
                  <a:cubicBezTo>
                    <a:pt x="108" y="93"/>
                    <a:pt x="107" y="91"/>
                    <a:pt x="107" y="89"/>
                  </a:cubicBezTo>
                  <a:cubicBezTo>
                    <a:pt x="107" y="76"/>
                    <a:pt x="118" y="65"/>
                    <a:pt x="132" y="65"/>
                  </a:cubicBezTo>
                  <a:cubicBezTo>
                    <a:pt x="139" y="65"/>
                    <a:pt x="145" y="68"/>
                    <a:pt x="150" y="73"/>
                  </a:cubicBezTo>
                  <a:cubicBezTo>
                    <a:pt x="156" y="72"/>
                    <a:pt x="161" y="69"/>
                    <a:pt x="166" y="67"/>
                  </a:cubicBezTo>
                  <a:cubicBezTo>
                    <a:pt x="164" y="72"/>
                    <a:pt x="160" y="77"/>
                    <a:pt x="155" y="80"/>
                  </a:cubicBezTo>
                  <a:cubicBezTo>
                    <a:pt x="160" y="80"/>
                    <a:pt x="164" y="78"/>
                    <a:pt x="169" y="76"/>
                  </a:cubicBezTo>
                  <a:cubicBezTo>
                    <a:pt x="166" y="81"/>
                    <a:pt x="161" y="86"/>
                    <a:pt x="157" y="89"/>
                  </a:cubicBezTo>
                  <a:close/>
                </a:path>
              </a:pathLst>
            </a:custGeom>
            <a:solidFill>
              <a:srgbClr val="709C84"/>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a:grpSpLocks noChangeAspect="1"/>
            </p:cNvGrpSpPr>
            <p:nvPr/>
          </p:nvGrpSpPr>
          <p:grpSpPr>
            <a:xfrm>
              <a:off x="9795800" y="4186898"/>
              <a:ext cx="288000" cy="288128"/>
              <a:chOff x="5037138" y="5562600"/>
              <a:chExt cx="819150" cy="817563"/>
            </a:xfrm>
            <a:solidFill>
              <a:srgbClr val="709C84"/>
            </a:solidFill>
          </p:grpSpPr>
          <p:sp>
            <p:nvSpPr>
              <p:cNvPr id="20" name="Freeform 16"/>
              <p:cNvSpPr>
                <a:spLocks/>
              </p:cNvSpPr>
              <p:nvPr/>
            </p:nvSpPr>
            <p:spPr bwMode="auto">
              <a:xfrm>
                <a:off x="5303838" y="5986463"/>
                <a:ext cx="127000" cy="127000"/>
              </a:xfrm>
              <a:custGeom>
                <a:avLst/>
                <a:gdLst>
                  <a:gd name="T0" fmla="*/ 4 w 34"/>
                  <a:gd name="T1" fmla="*/ 34 h 34"/>
                  <a:gd name="T2" fmla="*/ 34 w 34"/>
                  <a:gd name="T3" fmla="*/ 34 h 34"/>
                  <a:gd name="T4" fmla="*/ 34 w 34"/>
                  <a:gd name="T5" fmla="*/ 0 h 34"/>
                  <a:gd name="T6" fmla="*/ 0 w 34"/>
                  <a:gd name="T7" fmla="*/ 0 h 34"/>
                  <a:gd name="T8" fmla="*/ 4 w 34"/>
                  <a:gd name="T9" fmla="*/ 34 h 34"/>
                </a:gdLst>
                <a:ahLst/>
                <a:cxnLst>
                  <a:cxn ang="0">
                    <a:pos x="T0" y="T1"/>
                  </a:cxn>
                  <a:cxn ang="0">
                    <a:pos x="T2" y="T3"/>
                  </a:cxn>
                  <a:cxn ang="0">
                    <a:pos x="T4" y="T5"/>
                  </a:cxn>
                  <a:cxn ang="0">
                    <a:pos x="T6" y="T7"/>
                  </a:cxn>
                  <a:cxn ang="0">
                    <a:pos x="T8" y="T9"/>
                  </a:cxn>
                </a:cxnLst>
                <a:rect l="0" t="0" r="r" b="b"/>
                <a:pathLst>
                  <a:path w="34" h="34">
                    <a:moveTo>
                      <a:pt x="4" y="34"/>
                    </a:moveTo>
                    <a:cubicBezTo>
                      <a:pt x="34" y="34"/>
                      <a:pt x="34" y="34"/>
                      <a:pt x="34" y="34"/>
                    </a:cubicBezTo>
                    <a:cubicBezTo>
                      <a:pt x="34" y="0"/>
                      <a:pt x="34" y="0"/>
                      <a:pt x="34" y="0"/>
                    </a:cubicBezTo>
                    <a:cubicBezTo>
                      <a:pt x="0" y="0"/>
                      <a:pt x="0" y="0"/>
                      <a:pt x="0" y="0"/>
                    </a:cubicBezTo>
                    <a:cubicBezTo>
                      <a:pt x="0" y="12"/>
                      <a:pt x="1" y="23"/>
                      <a:pt x="4" y="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p:cNvSpPr>
              <p:nvPr/>
            </p:nvSpPr>
            <p:spPr bwMode="auto">
              <a:xfrm>
                <a:off x="5607051" y="5826125"/>
                <a:ext cx="131763" cy="130175"/>
              </a:xfrm>
              <a:custGeom>
                <a:avLst/>
                <a:gdLst>
                  <a:gd name="T0" fmla="*/ 2 w 35"/>
                  <a:gd name="T1" fmla="*/ 9 h 35"/>
                  <a:gd name="T2" fmla="*/ 6 w 35"/>
                  <a:gd name="T3" fmla="*/ 35 h 35"/>
                  <a:gd name="T4" fmla="*/ 35 w 35"/>
                  <a:gd name="T5" fmla="*/ 35 h 35"/>
                  <a:gd name="T6" fmla="*/ 25 w 35"/>
                  <a:gd name="T7" fmla="*/ 0 h 35"/>
                  <a:gd name="T8" fmla="*/ 0 w 35"/>
                  <a:gd name="T9" fmla="*/ 0 h 35"/>
                  <a:gd name="T10" fmla="*/ 2 w 35"/>
                  <a:gd name="T11" fmla="*/ 9 h 35"/>
                </a:gdLst>
                <a:ahLst/>
                <a:cxnLst>
                  <a:cxn ang="0">
                    <a:pos x="T0" y="T1"/>
                  </a:cxn>
                  <a:cxn ang="0">
                    <a:pos x="T2" y="T3"/>
                  </a:cxn>
                  <a:cxn ang="0">
                    <a:pos x="T4" y="T5"/>
                  </a:cxn>
                  <a:cxn ang="0">
                    <a:pos x="T6" y="T7"/>
                  </a:cxn>
                  <a:cxn ang="0">
                    <a:pos x="T8" y="T9"/>
                  </a:cxn>
                  <a:cxn ang="0">
                    <a:pos x="T10" y="T11"/>
                  </a:cxn>
                </a:cxnLst>
                <a:rect l="0" t="0" r="r" b="b"/>
                <a:pathLst>
                  <a:path w="35" h="35">
                    <a:moveTo>
                      <a:pt x="2" y="9"/>
                    </a:moveTo>
                    <a:cubicBezTo>
                      <a:pt x="4" y="17"/>
                      <a:pt x="6" y="26"/>
                      <a:pt x="6" y="35"/>
                    </a:cubicBezTo>
                    <a:cubicBezTo>
                      <a:pt x="35" y="35"/>
                      <a:pt x="35" y="35"/>
                      <a:pt x="35" y="35"/>
                    </a:cubicBezTo>
                    <a:cubicBezTo>
                      <a:pt x="35" y="22"/>
                      <a:pt x="31" y="10"/>
                      <a:pt x="25" y="0"/>
                    </a:cubicBezTo>
                    <a:cubicBezTo>
                      <a:pt x="0" y="0"/>
                      <a:pt x="0" y="0"/>
                      <a:pt x="0" y="0"/>
                    </a:cubicBezTo>
                    <a:cubicBezTo>
                      <a:pt x="1" y="3"/>
                      <a:pt x="2" y="6"/>
                      <a:pt x="2"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p:cNvSpPr>
                <a:spLocks/>
              </p:cNvSpPr>
              <p:nvPr/>
            </p:nvSpPr>
            <p:spPr bwMode="auto">
              <a:xfrm>
                <a:off x="5329238" y="6143625"/>
                <a:ext cx="101600" cy="120650"/>
              </a:xfrm>
              <a:custGeom>
                <a:avLst/>
                <a:gdLst>
                  <a:gd name="T0" fmla="*/ 15 w 27"/>
                  <a:gd name="T1" fmla="*/ 31 h 32"/>
                  <a:gd name="T2" fmla="*/ 27 w 27"/>
                  <a:gd name="T3" fmla="*/ 32 h 32"/>
                  <a:gd name="T4" fmla="*/ 27 w 27"/>
                  <a:gd name="T5" fmla="*/ 0 h 32"/>
                  <a:gd name="T6" fmla="*/ 0 w 27"/>
                  <a:gd name="T7" fmla="*/ 0 h 32"/>
                  <a:gd name="T8" fmla="*/ 15 w 27"/>
                  <a:gd name="T9" fmla="*/ 31 h 32"/>
                </a:gdLst>
                <a:ahLst/>
                <a:cxnLst>
                  <a:cxn ang="0">
                    <a:pos x="T0" y="T1"/>
                  </a:cxn>
                  <a:cxn ang="0">
                    <a:pos x="T2" y="T3"/>
                  </a:cxn>
                  <a:cxn ang="0">
                    <a:pos x="T4" y="T5"/>
                  </a:cxn>
                  <a:cxn ang="0">
                    <a:pos x="T6" y="T7"/>
                  </a:cxn>
                  <a:cxn ang="0">
                    <a:pos x="T8" y="T9"/>
                  </a:cxn>
                </a:cxnLst>
                <a:rect l="0" t="0" r="r" b="b"/>
                <a:pathLst>
                  <a:path w="27" h="32">
                    <a:moveTo>
                      <a:pt x="15" y="31"/>
                    </a:moveTo>
                    <a:cubicBezTo>
                      <a:pt x="19" y="32"/>
                      <a:pt x="23" y="32"/>
                      <a:pt x="27" y="32"/>
                    </a:cubicBezTo>
                    <a:cubicBezTo>
                      <a:pt x="27" y="0"/>
                      <a:pt x="27" y="0"/>
                      <a:pt x="27" y="0"/>
                    </a:cubicBezTo>
                    <a:cubicBezTo>
                      <a:pt x="0" y="0"/>
                      <a:pt x="0" y="0"/>
                      <a:pt x="0" y="0"/>
                    </a:cubicBezTo>
                    <a:cubicBezTo>
                      <a:pt x="3" y="10"/>
                      <a:pt x="9" y="21"/>
                      <a:pt x="15" y="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p:cNvSpPr>
                <a:spLocks/>
              </p:cNvSpPr>
              <p:nvPr/>
            </p:nvSpPr>
            <p:spPr bwMode="auto">
              <a:xfrm>
                <a:off x="5337176" y="5675313"/>
                <a:ext cx="93663" cy="120650"/>
              </a:xfrm>
              <a:custGeom>
                <a:avLst/>
                <a:gdLst>
                  <a:gd name="T0" fmla="*/ 14 w 25"/>
                  <a:gd name="T1" fmla="*/ 2 h 32"/>
                  <a:gd name="T2" fmla="*/ 0 w 25"/>
                  <a:gd name="T3" fmla="*/ 32 h 32"/>
                  <a:gd name="T4" fmla="*/ 25 w 25"/>
                  <a:gd name="T5" fmla="*/ 32 h 32"/>
                  <a:gd name="T6" fmla="*/ 25 w 25"/>
                  <a:gd name="T7" fmla="*/ 0 h 32"/>
                  <a:gd name="T8" fmla="*/ 13 w 25"/>
                  <a:gd name="T9" fmla="*/ 2 h 32"/>
                  <a:gd name="T10" fmla="*/ 14 w 25"/>
                  <a:gd name="T11" fmla="*/ 2 h 32"/>
                </a:gdLst>
                <a:ahLst/>
                <a:cxnLst>
                  <a:cxn ang="0">
                    <a:pos x="T0" y="T1"/>
                  </a:cxn>
                  <a:cxn ang="0">
                    <a:pos x="T2" y="T3"/>
                  </a:cxn>
                  <a:cxn ang="0">
                    <a:pos x="T4" y="T5"/>
                  </a:cxn>
                  <a:cxn ang="0">
                    <a:pos x="T6" y="T7"/>
                  </a:cxn>
                  <a:cxn ang="0">
                    <a:pos x="T8" y="T9"/>
                  </a:cxn>
                  <a:cxn ang="0">
                    <a:pos x="T10" y="T11"/>
                  </a:cxn>
                </a:cxnLst>
                <a:rect l="0" t="0" r="r" b="b"/>
                <a:pathLst>
                  <a:path w="25" h="32">
                    <a:moveTo>
                      <a:pt x="14" y="2"/>
                    </a:moveTo>
                    <a:cubicBezTo>
                      <a:pt x="14" y="3"/>
                      <a:pt x="6" y="14"/>
                      <a:pt x="0" y="32"/>
                    </a:cubicBezTo>
                    <a:cubicBezTo>
                      <a:pt x="25" y="32"/>
                      <a:pt x="25" y="32"/>
                      <a:pt x="25" y="32"/>
                    </a:cubicBezTo>
                    <a:cubicBezTo>
                      <a:pt x="25" y="0"/>
                      <a:pt x="25" y="0"/>
                      <a:pt x="25" y="0"/>
                    </a:cubicBezTo>
                    <a:cubicBezTo>
                      <a:pt x="21" y="1"/>
                      <a:pt x="17" y="1"/>
                      <a:pt x="13" y="2"/>
                    </a:cubicBezTo>
                    <a:lnTo>
                      <a:pt x="14"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p:cNvSpPr>
                <a:spLocks/>
              </p:cNvSpPr>
              <p:nvPr/>
            </p:nvSpPr>
            <p:spPr bwMode="auto">
              <a:xfrm>
                <a:off x="5303838" y="5826125"/>
                <a:ext cx="127000" cy="130175"/>
              </a:xfrm>
              <a:custGeom>
                <a:avLst/>
                <a:gdLst>
                  <a:gd name="T0" fmla="*/ 4 w 34"/>
                  <a:gd name="T1" fmla="*/ 12 h 35"/>
                  <a:gd name="T2" fmla="*/ 0 w 34"/>
                  <a:gd name="T3" fmla="*/ 35 h 35"/>
                  <a:gd name="T4" fmla="*/ 34 w 34"/>
                  <a:gd name="T5" fmla="*/ 35 h 35"/>
                  <a:gd name="T6" fmla="*/ 34 w 34"/>
                  <a:gd name="T7" fmla="*/ 0 h 35"/>
                  <a:gd name="T8" fmla="*/ 7 w 34"/>
                  <a:gd name="T9" fmla="*/ 0 h 35"/>
                  <a:gd name="T10" fmla="*/ 4 w 34"/>
                  <a:gd name="T11" fmla="*/ 12 h 35"/>
                </a:gdLst>
                <a:ahLst/>
                <a:cxnLst>
                  <a:cxn ang="0">
                    <a:pos x="T0" y="T1"/>
                  </a:cxn>
                  <a:cxn ang="0">
                    <a:pos x="T2" y="T3"/>
                  </a:cxn>
                  <a:cxn ang="0">
                    <a:pos x="T4" y="T5"/>
                  </a:cxn>
                  <a:cxn ang="0">
                    <a:pos x="T6" y="T7"/>
                  </a:cxn>
                  <a:cxn ang="0">
                    <a:pos x="T8" y="T9"/>
                  </a:cxn>
                  <a:cxn ang="0">
                    <a:pos x="T10" y="T11"/>
                  </a:cxn>
                </a:cxnLst>
                <a:rect l="0" t="0" r="r" b="b"/>
                <a:pathLst>
                  <a:path w="34" h="35">
                    <a:moveTo>
                      <a:pt x="4" y="12"/>
                    </a:moveTo>
                    <a:cubicBezTo>
                      <a:pt x="2" y="20"/>
                      <a:pt x="1" y="27"/>
                      <a:pt x="0" y="35"/>
                    </a:cubicBezTo>
                    <a:cubicBezTo>
                      <a:pt x="34" y="35"/>
                      <a:pt x="34" y="35"/>
                      <a:pt x="34" y="35"/>
                    </a:cubicBezTo>
                    <a:cubicBezTo>
                      <a:pt x="34" y="0"/>
                      <a:pt x="34" y="0"/>
                      <a:pt x="34" y="0"/>
                    </a:cubicBezTo>
                    <a:cubicBezTo>
                      <a:pt x="7" y="0"/>
                      <a:pt x="7" y="0"/>
                      <a:pt x="7" y="0"/>
                    </a:cubicBezTo>
                    <a:cubicBezTo>
                      <a:pt x="6" y="4"/>
                      <a:pt x="5" y="8"/>
                      <a:pt x="4"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p:cNvSpPr>
                <a:spLocks/>
              </p:cNvSpPr>
              <p:nvPr/>
            </p:nvSpPr>
            <p:spPr bwMode="auto">
              <a:xfrm>
                <a:off x="5153026" y="5826125"/>
                <a:ext cx="147638" cy="130175"/>
              </a:xfrm>
              <a:custGeom>
                <a:avLst/>
                <a:gdLst>
                  <a:gd name="T0" fmla="*/ 36 w 39"/>
                  <a:gd name="T1" fmla="*/ 10 h 35"/>
                  <a:gd name="T2" fmla="*/ 39 w 39"/>
                  <a:gd name="T3" fmla="*/ 0 h 35"/>
                  <a:gd name="T4" fmla="*/ 10 w 39"/>
                  <a:gd name="T5" fmla="*/ 0 h 35"/>
                  <a:gd name="T6" fmla="*/ 0 w 39"/>
                  <a:gd name="T7" fmla="*/ 35 h 35"/>
                  <a:gd name="T8" fmla="*/ 33 w 39"/>
                  <a:gd name="T9" fmla="*/ 35 h 35"/>
                  <a:gd name="T10" fmla="*/ 36 w 39"/>
                  <a:gd name="T11" fmla="*/ 10 h 35"/>
                </a:gdLst>
                <a:ahLst/>
                <a:cxnLst>
                  <a:cxn ang="0">
                    <a:pos x="T0" y="T1"/>
                  </a:cxn>
                  <a:cxn ang="0">
                    <a:pos x="T2" y="T3"/>
                  </a:cxn>
                  <a:cxn ang="0">
                    <a:pos x="T4" y="T5"/>
                  </a:cxn>
                  <a:cxn ang="0">
                    <a:pos x="T6" y="T7"/>
                  </a:cxn>
                  <a:cxn ang="0">
                    <a:pos x="T8" y="T9"/>
                  </a:cxn>
                  <a:cxn ang="0">
                    <a:pos x="T10" y="T11"/>
                  </a:cxn>
                </a:cxnLst>
                <a:rect l="0" t="0" r="r" b="b"/>
                <a:pathLst>
                  <a:path w="39" h="35">
                    <a:moveTo>
                      <a:pt x="36" y="10"/>
                    </a:moveTo>
                    <a:cubicBezTo>
                      <a:pt x="37" y="7"/>
                      <a:pt x="38" y="3"/>
                      <a:pt x="39" y="0"/>
                    </a:cubicBezTo>
                    <a:cubicBezTo>
                      <a:pt x="10" y="0"/>
                      <a:pt x="10" y="0"/>
                      <a:pt x="10" y="0"/>
                    </a:cubicBezTo>
                    <a:cubicBezTo>
                      <a:pt x="4" y="10"/>
                      <a:pt x="0" y="22"/>
                      <a:pt x="0" y="35"/>
                    </a:cubicBezTo>
                    <a:cubicBezTo>
                      <a:pt x="33" y="35"/>
                      <a:pt x="33" y="35"/>
                      <a:pt x="33" y="35"/>
                    </a:cubicBezTo>
                    <a:cubicBezTo>
                      <a:pt x="33" y="26"/>
                      <a:pt x="35" y="17"/>
                      <a:pt x="36"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p:cNvSpPr>
                <a:spLocks/>
              </p:cNvSpPr>
              <p:nvPr/>
            </p:nvSpPr>
            <p:spPr bwMode="auto">
              <a:xfrm>
                <a:off x="5153026" y="5986463"/>
                <a:ext cx="139700" cy="127000"/>
              </a:xfrm>
              <a:custGeom>
                <a:avLst/>
                <a:gdLst>
                  <a:gd name="T0" fmla="*/ 33 w 37"/>
                  <a:gd name="T1" fmla="*/ 0 h 34"/>
                  <a:gd name="T2" fmla="*/ 0 w 37"/>
                  <a:gd name="T3" fmla="*/ 0 h 34"/>
                  <a:gd name="T4" fmla="*/ 9 w 37"/>
                  <a:gd name="T5" fmla="*/ 34 h 34"/>
                  <a:gd name="T6" fmla="*/ 9 w 37"/>
                  <a:gd name="T7" fmla="*/ 34 h 34"/>
                  <a:gd name="T8" fmla="*/ 37 w 37"/>
                  <a:gd name="T9" fmla="*/ 34 h 34"/>
                  <a:gd name="T10" fmla="*/ 33 w 37"/>
                  <a:gd name="T11" fmla="*/ 0 h 34"/>
                </a:gdLst>
                <a:ahLst/>
                <a:cxnLst>
                  <a:cxn ang="0">
                    <a:pos x="T0" y="T1"/>
                  </a:cxn>
                  <a:cxn ang="0">
                    <a:pos x="T2" y="T3"/>
                  </a:cxn>
                  <a:cxn ang="0">
                    <a:pos x="T4" y="T5"/>
                  </a:cxn>
                  <a:cxn ang="0">
                    <a:pos x="T6" y="T7"/>
                  </a:cxn>
                  <a:cxn ang="0">
                    <a:pos x="T8" y="T9"/>
                  </a:cxn>
                  <a:cxn ang="0">
                    <a:pos x="T10" y="T11"/>
                  </a:cxn>
                </a:cxnLst>
                <a:rect l="0" t="0" r="r" b="b"/>
                <a:pathLst>
                  <a:path w="37" h="34">
                    <a:moveTo>
                      <a:pt x="33" y="0"/>
                    </a:moveTo>
                    <a:cubicBezTo>
                      <a:pt x="0" y="0"/>
                      <a:pt x="0" y="0"/>
                      <a:pt x="0" y="0"/>
                    </a:cubicBezTo>
                    <a:cubicBezTo>
                      <a:pt x="0" y="12"/>
                      <a:pt x="4" y="24"/>
                      <a:pt x="9" y="34"/>
                    </a:cubicBezTo>
                    <a:cubicBezTo>
                      <a:pt x="9" y="34"/>
                      <a:pt x="9" y="34"/>
                      <a:pt x="9" y="34"/>
                    </a:cubicBezTo>
                    <a:cubicBezTo>
                      <a:pt x="37" y="34"/>
                      <a:pt x="37" y="34"/>
                      <a:pt x="37" y="34"/>
                    </a:cubicBezTo>
                    <a:cubicBezTo>
                      <a:pt x="34" y="22"/>
                      <a:pt x="32" y="11"/>
                      <a:pt x="3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p:cNvSpPr>
                <a:spLocks/>
              </p:cNvSpPr>
              <p:nvPr/>
            </p:nvSpPr>
            <p:spPr bwMode="auto">
              <a:xfrm>
                <a:off x="5205413" y="6143625"/>
                <a:ext cx="139700" cy="104775"/>
              </a:xfrm>
              <a:custGeom>
                <a:avLst/>
                <a:gdLst>
                  <a:gd name="T0" fmla="*/ 0 w 37"/>
                  <a:gd name="T1" fmla="*/ 0 h 28"/>
                  <a:gd name="T2" fmla="*/ 37 w 37"/>
                  <a:gd name="T3" fmla="*/ 28 h 28"/>
                  <a:gd name="T4" fmla="*/ 25 w 37"/>
                  <a:gd name="T5" fmla="*/ 0 h 28"/>
                  <a:gd name="T6" fmla="*/ 0 w 37"/>
                  <a:gd name="T7" fmla="*/ 0 h 28"/>
                </a:gdLst>
                <a:ahLst/>
                <a:cxnLst>
                  <a:cxn ang="0">
                    <a:pos x="T0" y="T1"/>
                  </a:cxn>
                  <a:cxn ang="0">
                    <a:pos x="T2" y="T3"/>
                  </a:cxn>
                  <a:cxn ang="0">
                    <a:pos x="T4" y="T5"/>
                  </a:cxn>
                  <a:cxn ang="0">
                    <a:pos x="T6" y="T7"/>
                  </a:cxn>
                </a:cxnLst>
                <a:rect l="0" t="0" r="r" b="b"/>
                <a:pathLst>
                  <a:path w="37" h="28">
                    <a:moveTo>
                      <a:pt x="0" y="0"/>
                    </a:moveTo>
                    <a:cubicBezTo>
                      <a:pt x="9" y="12"/>
                      <a:pt x="22" y="22"/>
                      <a:pt x="37" y="28"/>
                    </a:cubicBezTo>
                    <a:cubicBezTo>
                      <a:pt x="32" y="18"/>
                      <a:pt x="28" y="9"/>
                      <a:pt x="25" y="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p:cNvSpPr>
                <a:spLocks/>
              </p:cNvSpPr>
              <p:nvPr/>
            </p:nvSpPr>
            <p:spPr bwMode="auto">
              <a:xfrm>
                <a:off x="5210176" y="5691188"/>
                <a:ext cx="142875" cy="104775"/>
              </a:xfrm>
              <a:custGeom>
                <a:avLst/>
                <a:gdLst>
                  <a:gd name="T0" fmla="*/ 38 w 38"/>
                  <a:gd name="T1" fmla="*/ 0 h 28"/>
                  <a:gd name="T2" fmla="*/ 0 w 38"/>
                  <a:gd name="T3" fmla="*/ 28 h 28"/>
                  <a:gd name="T4" fmla="*/ 26 w 38"/>
                  <a:gd name="T5" fmla="*/ 28 h 28"/>
                  <a:gd name="T6" fmla="*/ 38 w 38"/>
                  <a:gd name="T7" fmla="*/ 0 h 28"/>
                </a:gdLst>
                <a:ahLst/>
                <a:cxnLst>
                  <a:cxn ang="0">
                    <a:pos x="T0" y="T1"/>
                  </a:cxn>
                  <a:cxn ang="0">
                    <a:pos x="T2" y="T3"/>
                  </a:cxn>
                  <a:cxn ang="0">
                    <a:pos x="T4" y="T5"/>
                  </a:cxn>
                  <a:cxn ang="0">
                    <a:pos x="T6" y="T7"/>
                  </a:cxn>
                </a:cxnLst>
                <a:rect l="0" t="0" r="r" b="b"/>
                <a:pathLst>
                  <a:path w="38" h="28">
                    <a:moveTo>
                      <a:pt x="38" y="0"/>
                    </a:moveTo>
                    <a:cubicBezTo>
                      <a:pt x="23" y="6"/>
                      <a:pt x="9" y="16"/>
                      <a:pt x="0" y="28"/>
                    </a:cubicBezTo>
                    <a:cubicBezTo>
                      <a:pt x="26" y="28"/>
                      <a:pt x="26" y="28"/>
                      <a:pt x="26" y="28"/>
                    </a:cubicBezTo>
                    <a:cubicBezTo>
                      <a:pt x="30" y="16"/>
                      <a:pt x="35" y="6"/>
                      <a:pt x="3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5"/>
              <p:cNvSpPr>
                <a:spLocks/>
              </p:cNvSpPr>
              <p:nvPr/>
            </p:nvSpPr>
            <p:spPr bwMode="auto">
              <a:xfrm>
                <a:off x="5562601" y="6143625"/>
                <a:ext cx="123825" cy="98425"/>
              </a:xfrm>
              <a:custGeom>
                <a:avLst/>
                <a:gdLst>
                  <a:gd name="T0" fmla="*/ 0 w 33"/>
                  <a:gd name="T1" fmla="*/ 26 h 26"/>
                  <a:gd name="T2" fmla="*/ 33 w 33"/>
                  <a:gd name="T3" fmla="*/ 0 h 26"/>
                  <a:gd name="T4" fmla="*/ 12 w 33"/>
                  <a:gd name="T5" fmla="*/ 0 h 26"/>
                  <a:gd name="T6" fmla="*/ 0 w 33"/>
                  <a:gd name="T7" fmla="*/ 26 h 26"/>
                </a:gdLst>
                <a:ahLst/>
                <a:cxnLst>
                  <a:cxn ang="0">
                    <a:pos x="T0" y="T1"/>
                  </a:cxn>
                  <a:cxn ang="0">
                    <a:pos x="T2" y="T3"/>
                  </a:cxn>
                  <a:cxn ang="0">
                    <a:pos x="T4" y="T5"/>
                  </a:cxn>
                  <a:cxn ang="0">
                    <a:pos x="T6" y="T7"/>
                  </a:cxn>
                </a:cxnLst>
                <a:rect l="0" t="0" r="r" b="b"/>
                <a:pathLst>
                  <a:path w="33" h="26">
                    <a:moveTo>
                      <a:pt x="0" y="26"/>
                    </a:moveTo>
                    <a:cubicBezTo>
                      <a:pt x="13" y="20"/>
                      <a:pt x="25" y="11"/>
                      <a:pt x="33" y="0"/>
                    </a:cubicBezTo>
                    <a:cubicBezTo>
                      <a:pt x="12" y="0"/>
                      <a:pt x="12" y="0"/>
                      <a:pt x="12" y="0"/>
                    </a:cubicBezTo>
                    <a:cubicBezTo>
                      <a:pt x="9" y="8"/>
                      <a:pt x="5" y="17"/>
                      <a:pt x="0"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p:cNvSpPr>
                <a:spLocks/>
              </p:cNvSpPr>
              <p:nvPr/>
            </p:nvSpPr>
            <p:spPr bwMode="auto">
              <a:xfrm>
                <a:off x="5614988" y="5986463"/>
                <a:ext cx="123825" cy="127000"/>
              </a:xfrm>
              <a:custGeom>
                <a:avLst/>
                <a:gdLst>
                  <a:gd name="T0" fmla="*/ 0 w 33"/>
                  <a:gd name="T1" fmla="*/ 34 h 34"/>
                  <a:gd name="T2" fmla="*/ 24 w 33"/>
                  <a:gd name="T3" fmla="*/ 34 h 34"/>
                  <a:gd name="T4" fmla="*/ 33 w 33"/>
                  <a:gd name="T5" fmla="*/ 0 h 34"/>
                  <a:gd name="T6" fmla="*/ 4 w 33"/>
                  <a:gd name="T7" fmla="*/ 0 h 34"/>
                  <a:gd name="T8" fmla="*/ 0 w 33"/>
                  <a:gd name="T9" fmla="*/ 34 h 34"/>
                </a:gdLst>
                <a:ahLst/>
                <a:cxnLst>
                  <a:cxn ang="0">
                    <a:pos x="T0" y="T1"/>
                  </a:cxn>
                  <a:cxn ang="0">
                    <a:pos x="T2" y="T3"/>
                  </a:cxn>
                  <a:cxn ang="0">
                    <a:pos x="T4" y="T5"/>
                  </a:cxn>
                  <a:cxn ang="0">
                    <a:pos x="T6" y="T7"/>
                  </a:cxn>
                  <a:cxn ang="0">
                    <a:pos x="T8" y="T9"/>
                  </a:cxn>
                </a:cxnLst>
                <a:rect l="0" t="0" r="r" b="b"/>
                <a:pathLst>
                  <a:path w="33" h="34">
                    <a:moveTo>
                      <a:pt x="0" y="34"/>
                    </a:moveTo>
                    <a:cubicBezTo>
                      <a:pt x="24" y="34"/>
                      <a:pt x="24" y="34"/>
                      <a:pt x="24" y="34"/>
                    </a:cubicBezTo>
                    <a:cubicBezTo>
                      <a:pt x="29" y="24"/>
                      <a:pt x="33" y="12"/>
                      <a:pt x="33" y="0"/>
                    </a:cubicBezTo>
                    <a:cubicBezTo>
                      <a:pt x="4" y="0"/>
                      <a:pt x="4" y="0"/>
                      <a:pt x="4" y="0"/>
                    </a:cubicBezTo>
                    <a:cubicBezTo>
                      <a:pt x="4" y="11"/>
                      <a:pt x="3" y="22"/>
                      <a:pt x="0" y="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p:nvSpPr>
            <p:spPr bwMode="auto">
              <a:xfrm>
                <a:off x="5559426" y="5697538"/>
                <a:ext cx="123825" cy="98425"/>
              </a:xfrm>
              <a:custGeom>
                <a:avLst/>
                <a:gdLst>
                  <a:gd name="T0" fmla="*/ 33 w 33"/>
                  <a:gd name="T1" fmla="*/ 26 h 26"/>
                  <a:gd name="T2" fmla="*/ 0 w 33"/>
                  <a:gd name="T3" fmla="*/ 0 h 26"/>
                  <a:gd name="T4" fmla="*/ 11 w 33"/>
                  <a:gd name="T5" fmla="*/ 26 h 26"/>
                  <a:gd name="T6" fmla="*/ 33 w 33"/>
                  <a:gd name="T7" fmla="*/ 26 h 26"/>
                </a:gdLst>
                <a:ahLst/>
                <a:cxnLst>
                  <a:cxn ang="0">
                    <a:pos x="T0" y="T1"/>
                  </a:cxn>
                  <a:cxn ang="0">
                    <a:pos x="T2" y="T3"/>
                  </a:cxn>
                  <a:cxn ang="0">
                    <a:pos x="T4" y="T5"/>
                  </a:cxn>
                  <a:cxn ang="0">
                    <a:pos x="T6" y="T7"/>
                  </a:cxn>
                </a:cxnLst>
                <a:rect l="0" t="0" r="r" b="b"/>
                <a:pathLst>
                  <a:path w="33" h="26">
                    <a:moveTo>
                      <a:pt x="33" y="26"/>
                    </a:moveTo>
                    <a:cubicBezTo>
                      <a:pt x="25" y="15"/>
                      <a:pt x="13" y="6"/>
                      <a:pt x="0" y="0"/>
                    </a:cubicBezTo>
                    <a:cubicBezTo>
                      <a:pt x="3" y="6"/>
                      <a:pt x="7" y="15"/>
                      <a:pt x="11" y="26"/>
                    </a:cubicBezTo>
                    <a:lnTo>
                      <a:pt x="33"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p:nvSpPr>
            <p:spPr bwMode="auto">
              <a:xfrm>
                <a:off x="5461001" y="6143625"/>
                <a:ext cx="117475" cy="120650"/>
              </a:xfrm>
              <a:custGeom>
                <a:avLst/>
                <a:gdLst>
                  <a:gd name="T0" fmla="*/ 0 w 31"/>
                  <a:gd name="T1" fmla="*/ 0 h 32"/>
                  <a:gd name="T2" fmla="*/ 0 w 31"/>
                  <a:gd name="T3" fmla="*/ 32 h 32"/>
                  <a:gd name="T4" fmla="*/ 16 w 31"/>
                  <a:gd name="T5" fmla="*/ 30 h 32"/>
                  <a:gd name="T6" fmla="*/ 31 w 31"/>
                  <a:gd name="T7" fmla="*/ 0 h 32"/>
                  <a:gd name="T8" fmla="*/ 0 w 31"/>
                  <a:gd name="T9" fmla="*/ 0 h 32"/>
                </a:gdLst>
                <a:ahLst/>
                <a:cxnLst>
                  <a:cxn ang="0">
                    <a:pos x="T0" y="T1"/>
                  </a:cxn>
                  <a:cxn ang="0">
                    <a:pos x="T2" y="T3"/>
                  </a:cxn>
                  <a:cxn ang="0">
                    <a:pos x="T4" y="T5"/>
                  </a:cxn>
                  <a:cxn ang="0">
                    <a:pos x="T6" y="T7"/>
                  </a:cxn>
                  <a:cxn ang="0">
                    <a:pos x="T8" y="T9"/>
                  </a:cxn>
                </a:cxnLst>
                <a:rect l="0" t="0" r="r" b="b"/>
                <a:pathLst>
                  <a:path w="31" h="32">
                    <a:moveTo>
                      <a:pt x="0" y="0"/>
                    </a:moveTo>
                    <a:cubicBezTo>
                      <a:pt x="0" y="32"/>
                      <a:pt x="0" y="32"/>
                      <a:pt x="0" y="32"/>
                    </a:cubicBezTo>
                    <a:cubicBezTo>
                      <a:pt x="5" y="32"/>
                      <a:pt x="11" y="31"/>
                      <a:pt x="16" y="30"/>
                    </a:cubicBezTo>
                    <a:cubicBezTo>
                      <a:pt x="22" y="20"/>
                      <a:pt x="27" y="10"/>
                      <a:pt x="31" y="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noEditPoints="1"/>
              </p:cNvSpPr>
              <p:nvPr/>
            </p:nvSpPr>
            <p:spPr bwMode="auto">
              <a:xfrm>
                <a:off x="5037138" y="5562600"/>
                <a:ext cx="819150" cy="817563"/>
              </a:xfrm>
              <a:custGeom>
                <a:avLst/>
                <a:gdLst>
                  <a:gd name="T0" fmla="*/ 109 w 218"/>
                  <a:gd name="T1" fmla="*/ 0 h 218"/>
                  <a:gd name="T2" fmla="*/ 0 w 218"/>
                  <a:gd name="T3" fmla="*/ 109 h 218"/>
                  <a:gd name="T4" fmla="*/ 109 w 218"/>
                  <a:gd name="T5" fmla="*/ 218 h 218"/>
                  <a:gd name="T6" fmla="*/ 218 w 218"/>
                  <a:gd name="T7" fmla="*/ 109 h 218"/>
                  <a:gd name="T8" fmla="*/ 109 w 218"/>
                  <a:gd name="T9" fmla="*/ 0 h 218"/>
                  <a:gd name="T10" fmla="*/ 109 w 218"/>
                  <a:gd name="T11" fmla="*/ 197 h 218"/>
                  <a:gd name="T12" fmla="*/ 21 w 218"/>
                  <a:gd name="T13" fmla="*/ 109 h 218"/>
                  <a:gd name="T14" fmla="*/ 109 w 218"/>
                  <a:gd name="T15" fmla="*/ 21 h 218"/>
                  <a:gd name="T16" fmla="*/ 197 w 218"/>
                  <a:gd name="T17" fmla="*/ 109 h 218"/>
                  <a:gd name="T18" fmla="*/ 109 w 218"/>
                  <a:gd name="T19" fmla="*/ 19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8">
                    <a:moveTo>
                      <a:pt x="109" y="0"/>
                    </a:moveTo>
                    <a:cubicBezTo>
                      <a:pt x="49" y="0"/>
                      <a:pt x="0" y="49"/>
                      <a:pt x="0" y="109"/>
                    </a:cubicBezTo>
                    <a:cubicBezTo>
                      <a:pt x="0" y="169"/>
                      <a:pt x="49" y="218"/>
                      <a:pt x="109" y="218"/>
                    </a:cubicBezTo>
                    <a:cubicBezTo>
                      <a:pt x="169" y="218"/>
                      <a:pt x="218" y="169"/>
                      <a:pt x="218" y="109"/>
                    </a:cubicBezTo>
                    <a:cubicBezTo>
                      <a:pt x="218" y="49"/>
                      <a:pt x="169" y="0"/>
                      <a:pt x="109" y="0"/>
                    </a:cubicBezTo>
                    <a:close/>
                    <a:moveTo>
                      <a:pt x="109" y="197"/>
                    </a:moveTo>
                    <a:cubicBezTo>
                      <a:pt x="61" y="197"/>
                      <a:pt x="21" y="157"/>
                      <a:pt x="21" y="109"/>
                    </a:cubicBezTo>
                    <a:cubicBezTo>
                      <a:pt x="21" y="61"/>
                      <a:pt x="61" y="21"/>
                      <a:pt x="109" y="21"/>
                    </a:cubicBezTo>
                    <a:cubicBezTo>
                      <a:pt x="157" y="21"/>
                      <a:pt x="197" y="61"/>
                      <a:pt x="197" y="109"/>
                    </a:cubicBezTo>
                    <a:cubicBezTo>
                      <a:pt x="197" y="157"/>
                      <a:pt x="157" y="197"/>
                      <a:pt x="109" y="19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p:nvSpPr>
            <p:spPr bwMode="auto">
              <a:xfrm>
                <a:off x="5461001" y="5675313"/>
                <a:ext cx="109538" cy="120650"/>
              </a:xfrm>
              <a:custGeom>
                <a:avLst/>
                <a:gdLst>
                  <a:gd name="T0" fmla="*/ 16 w 29"/>
                  <a:gd name="T1" fmla="*/ 3 h 32"/>
                  <a:gd name="T2" fmla="*/ 0 w 29"/>
                  <a:gd name="T3" fmla="*/ 0 h 32"/>
                  <a:gd name="T4" fmla="*/ 0 w 29"/>
                  <a:gd name="T5" fmla="*/ 32 h 32"/>
                  <a:gd name="T6" fmla="*/ 29 w 29"/>
                  <a:gd name="T7" fmla="*/ 32 h 32"/>
                  <a:gd name="T8" fmla="*/ 16 w 29"/>
                  <a:gd name="T9" fmla="*/ 3 h 32"/>
                </a:gdLst>
                <a:ahLst/>
                <a:cxnLst>
                  <a:cxn ang="0">
                    <a:pos x="T0" y="T1"/>
                  </a:cxn>
                  <a:cxn ang="0">
                    <a:pos x="T2" y="T3"/>
                  </a:cxn>
                  <a:cxn ang="0">
                    <a:pos x="T4" y="T5"/>
                  </a:cxn>
                  <a:cxn ang="0">
                    <a:pos x="T6" y="T7"/>
                  </a:cxn>
                  <a:cxn ang="0">
                    <a:pos x="T8" y="T9"/>
                  </a:cxn>
                </a:cxnLst>
                <a:rect l="0" t="0" r="r" b="b"/>
                <a:pathLst>
                  <a:path w="29" h="32">
                    <a:moveTo>
                      <a:pt x="16" y="3"/>
                    </a:moveTo>
                    <a:cubicBezTo>
                      <a:pt x="10" y="2"/>
                      <a:pt x="5" y="1"/>
                      <a:pt x="0" y="0"/>
                    </a:cubicBezTo>
                    <a:cubicBezTo>
                      <a:pt x="0" y="32"/>
                      <a:pt x="0" y="32"/>
                      <a:pt x="0" y="32"/>
                    </a:cubicBezTo>
                    <a:cubicBezTo>
                      <a:pt x="29" y="32"/>
                      <a:pt x="29" y="32"/>
                      <a:pt x="29" y="32"/>
                    </a:cubicBezTo>
                    <a:cubicBezTo>
                      <a:pt x="24" y="17"/>
                      <a:pt x="18" y="6"/>
                      <a:pt x="16"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5461001" y="5986463"/>
                <a:ext cx="142875" cy="127000"/>
              </a:xfrm>
              <a:custGeom>
                <a:avLst/>
                <a:gdLst>
                  <a:gd name="T0" fmla="*/ 38 w 38"/>
                  <a:gd name="T1" fmla="*/ 0 h 34"/>
                  <a:gd name="T2" fmla="*/ 0 w 38"/>
                  <a:gd name="T3" fmla="*/ 0 h 34"/>
                  <a:gd name="T4" fmla="*/ 0 w 38"/>
                  <a:gd name="T5" fmla="*/ 34 h 34"/>
                  <a:gd name="T6" fmla="*/ 33 w 38"/>
                  <a:gd name="T7" fmla="*/ 34 h 34"/>
                  <a:gd name="T8" fmla="*/ 38 w 38"/>
                  <a:gd name="T9" fmla="*/ 0 h 34"/>
                </a:gdLst>
                <a:ahLst/>
                <a:cxnLst>
                  <a:cxn ang="0">
                    <a:pos x="T0" y="T1"/>
                  </a:cxn>
                  <a:cxn ang="0">
                    <a:pos x="T2" y="T3"/>
                  </a:cxn>
                  <a:cxn ang="0">
                    <a:pos x="T4" y="T5"/>
                  </a:cxn>
                  <a:cxn ang="0">
                    <a:pos x="T6" y="T7"/>
                  </a:cxn>
                  <a:cxn ang="0">
                    <a:pos x="T8" y="T9"/>
                  </a:cxn>
                </a:cxnLst>
                <a:rect l="0" t="0" r="r" b="b"/>
                <a:pathLst>
                  <a:path w="38" h="34">
                    <a:moveTo>
                      <a:pt x="38" y="0"/>
                    </a:moveTo>
                    <a:cubicBezTo>
                      <a:pt x="0" y="0"/>
                      <a:pt x="0" y="0"/>
                      <a:pt x="0" y="0"/>
                    </a:cubicBezTo>
                    <a:cubicBezTo>
                      <a:pt x="0" y="34"/>
                      <a:pt x="0" y="34"/>
                      <a:pt x="0" y="34"/>
                    </a:cubicBezTo>
                    <a:cubicBezTo>
                      <a:pt x="33" y="34"/>
                      <a:pt x="33" y="34"/>
                      <a:pt x="33" y="34"/>
                    </a:cubicBezTo>
                    <a:cubicBezTo>
                      <a:pt x="36" y="23"/>
                      <a:pt x="38" y="12"/>
                      <a:pt x="3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p:cNvSpPr>
              <p:nvPr/>
            </p:nvSpPr>
            <p:spPr bwMode="auto">
              <a:xfrm>
                <a:off x="5461001" y="5826125"/>
                <a:ext cx="139700" cy="130175"/>
              </a:xfrm>
              <a:custGeom>
                <a:avLst/>
                <a:gdLst>
                  <a:gd name="T0" fmla="*/ 34 w 37"/>
                  <a:gd name="T1" fmla="*/ 11 h 35"/>
                  <a:gd name="T2" fmla="*/ 31 w 37"/>
                  <a:gd name="T3" fmla="*/ 0 h 35"/>
                  <a:gd name="T4" fmla="*/ 0 w 37"/>
                  <a:gd name="T5" fmla="*/ 0 h 35"/>
                  <a:gd name="T6" fmla="*/ 0 w 37"/>
                  <a:gd name="T7" fmla="*/ 35 h 35"/>
                  <a:gd name="T8" fmla="*/ 37 w 37"/>
                  <a:gd name="T9" fmla="*/ 35 h 35"/>
                  <a:gd name="T10" fmla="*/ 34 w 37"/>
                  <a:gd name="T11" fmla="*/ 11 h 35"/>
                </a:gdLst>
                <a:ahLst/>
                <a:cxnLst>
                  <a:cxn ang="0">
                    <a:pos x="T0" y="T1"/>
                  </a:cxn>
                  <a:cxn ang="0">
                    <a:pos x="T2" y="T3"/>
                  </a:cxn>
                  <a:cxn ang="0">
                    <a:pos x="T4" y="T5"/>
                  </a:cxn>
                  <a:cxn ang="0">
                    <a:pos x="T6" y="T7"/>
                  </a:cxn>
                  <a:cxn ang="0">
                    <a:pos x="T8" y="T9"/>
                  </a:cxn>
                  <a:cxn ang="0">
                    <a:pos x="T10" y="T11"/>
                  </a:cxn>
                </a:cxnLst>
                <a:rect l="0" t="0" r="r" b="b"/>
                <a:pathLst>
                  <a:path w="37" h="35">
                    <a:moveTo>
                      <a:pt x="34" y="11"/>
                    </a:moveTo>
                    <a:cubicBezTo>
                      <a:pt x="33" y="7"/>
                      <a:pt x="32" y="4"/>
                      <a:pt x="31" y="0"/>
                    </a:cubicBezTo>
                    <a:cubicBezTo>
                      <a:pt x="0" y="0"/>
                      <a:pt x="0" y="0"/>
                      <a:pt x="0" y="0"/>
                    </a:cubicBezTo>
                    <a:cubicBezTo>
                      <a:pt x="0" y="35"/>
                      <a:pt x="0" y="35"/>
                      <a:pt x="0" y="35"/>
                    </a:cubicBezTo>
                    <a:cubicBezTo>
                      <a:pt x="37" y="35"/>
                      <a:pt x="37" y="35"/>
                      <a:pt x="37" y="35"/>
                    </a:cubicBezTo>
                    <a:cubicBezTo>
                      <a:pt x="37" y="27"/>
                      <a:pt x="36" y="19"/>
                      <a:pt x="34"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Rectangle 18"/>
            <p:cNvSpPr/>
            <p:nvPr/>
          </p:nvSpPr>
          <p:spPr>
            <a:xfrm>
              <a:off x="7536877" y="4207852"/>
              <a:ext cx="2200666"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p>
              <a:pPr algn="r" defTabSz="994928">
                <a:spcBef>
                  <a:spcPct val="100000"/>
                </a:spcBef>
                <a:spcAft>
                  <a:spcPct val="50000"/>
                </a:spcAft>
                <a:buClr>
                  <a:schemeClr val="accent1"/>
                </a:buClr>
                <a:buSzPct val="120000"/>
              </a:pPr>
              <a:r>
                <a:rPr lang="en-GB" sz="1400" dirty="0">
                  <a:solidFill>
                    <a:schemeClr val="tx2"/>
                  </a:solidFill>
                  <a:latin typeface="+mn-lt"/>
                  <a:cs typeface="+mn-cs"/>
                </a:rPr>
                <a:t>www.insightinvestment.com</a:t>
              </a:r>
            </a:p>
          </p:txBody>
        </p:sp>
      </p:grpSp>
      <p:sp>
        <p:nvSpPr>
          <p:cNvPr id="37" name="TextBox 36"/>
          <p:cNvSpPr txBox="1"/>
          <p:nvPr userDrawn="1"/>
        </p:nvSpPr>
        <p:spPr>
          <a:xfrm>
            <a:off x="-2284344" y="35605"/>
            <a:ext cx="2023086" cy="374526"/>
          </a:xfrm>
          <a:prstGeom prst="wedgeRoundRectCallout">
            <a:avLst/>
          </a:prstGeom>
          <a:solidFill>
            <a:schemeClr val="accent3"/>
          </a:solidFill>
          <a:ln w="76200">
            <a:solidFill>
              <a:schemeClr val="accent3"/>
            </a:solidFill>
          </a:ln>
        </p:spPr>
        <p:txBody>
          <a:bodyPr wrap="square" lIns="91400" tIns="45700" rIns="91400" bIns="45700" rtlCol="0">
            <a:spAutoFit/>
          </a:bodyPr>
          <a:lstStyle/>
          <a:p>
            <a:r>
              <a:rPr lang="en-US" sz="1600" b="1" dirty="0" smtClean="0">
                <a:solidFill>
                  <a:schemeClr val="bg1"/>
                </a:solidFill>
                <a:latin typeface="+mn-lt"/>
              </a:rPr>
              <a:t>UK/EUROPE</a:t>
            </a:r>
            <a:endParaRPr lang="en-US" sz="1600" b="1" dirty="0">
              <a:solidFill>
                <a:schemeClr val="bg1"/>
              </a:solidFill>
              <a:latin typeface="+mn-lt"/>
            </a:endParaRPr>
          </a:p>
        </p:txBody>
      </p:sp>
      <p:grpSp>
        <p:nvGrpSpPr>
          <p:cNvPr id="38" name="Group 6"/>
          <p:cNvGrpSpPr>
            <a:grpSpLocks noChangeAspect="1"/>
          </p:cNvGrpSpPr>
          <p:nvPr userDrawn="1"/>
        </p:nvGrpSpPr>
        <p:grpSpPr bwMode="auto">
          <a:xfrm>
            <a:off x="519904" y="6813060"/>
            <a:ext cx="1526557" cy="352418"/>
            <a:chOff x="5161" y="1554"/>
            <a:chExt cx="862" cy="199"/>
          </a:xfrm>
        </p:grpSpPr>
        <p:sp>
          <p:nvSpPr>
            <p:cNvPr id="39" name="AutoShape 5"/>
            <p:cNvSpPr>
              <a:spLocks noChangeAspect="1" noChangeArrowheads="1" noTextEdit="1"/>
            </p:cNvSpPr>
            <p:nvPr userDrawn="1"/>
          </p:nvSpPr>
          <p:spPr bwMode="auto">
            <a:xfrm>
              <a:off x="5161" y="1554"/>
              <a:ext cx="862"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
            <p:cNvSpPr>
              <a:spLocks noEditPoints="1"/>
            </p:cNvSpPr>
            <p:nvPr userDrawn="1"/>
          </p:nvSpPr>
          <p:spPr bwMode="auto">
            <a:xfrm>
              <a:off x="5563" y="1631"/>
              <a:ext cx="417" cy="46"/>
            </a:xfrm>
            <a:custGeom>
              <a:avLst/>
              <a:gdLst>
                <a:gd name="T0" fmla="*/ 329 w 609"/>
                <a:gd name="T1" fmla="*/ 36 h 68"/>
                <a:gd name="T2" fmla="*/ 351 w 609"/>
                <a:gd name="T3" fmla="*/ 44 h 68"/>
                <a:gd name="T4" fmla="*/ 346 w 609"/>
                <a:gd name="T5" fmla="*/ 31 h 68"/>
                <a:gd name="T6" fmla="*/ 350 w 609"/>
                <a:gd name="T7" fmla="*/ 8 h 68"/>
                <a:gd name="T8" fmla="*/ 356 w 609"/>
                <a:gd name="T9" fmla="*/ 0 h 68"/>
                <a:gd name="T10" fmla="*/ 312 w 609"/>
                <a:gd name="T11" fmla="*/ 3 h 68"/>
                <a:gd name="T12" fmla="*/ 319 w 609"/>
                <a:gd name="T13" fmla="*/ 61 h 68"/>
                <a:gd name="T14" fmla="*/ 356 w 609"/>
                <a:gd name="T15" fmla="*/ 66 h 68"/>
                <a:gd name="T16" fmla="*/ 351 w 609"/>
                <a:gd name="T17" fmla="*/ 60 h 68"/>
                <a:gd name="T18" fmla="*/ 596 w 609"/>
                <a:gd name="T19" fmla="*/ 7 h 68"/>
                <a:gd name="T20" fmla="*/ 547 w 609"/>
                <a:gd name="T21" fmla="*/ 3 h 68"/>
                <a:gd name="T22" fmla="*/ 556 w 609"/>
                <a:gd name="T23" fmla="*/ 10 h 68"/>
                <a:gd name="T24" fmla="*/ 549 w 609"/>
                <a:gd name="T25" fmla="*/ 66 h 68"/>
                <a:gd name="T26" fmla="*/ 562 w 609"/>
                <a:gd name="T27" fmla="*/ 61 h 68"/>
                <a:gd name="T28" fmla="*/ 602 w 609"/>
                <a:gd name="T29" fmla="*/ 67 h 68"/>
                <a:gd name="T30" fmla="*/ 609 w 609"/>
                <a:gd name="T31" fmla="*/ 3 h 68"/>
                <a:gd name="T32" fmla="*/ 476 w 609"/>
                <a:gd name="T33" fmla="*/ 34 h 68"/>
                <a:gd name="T34" fmla="*/ 508 w 609"/>
                <a:gd name="T35" fmla="*/ 1 h 68"/>
                <a:gd name="T36" fmla="*/ 508 w 609"/>
                <a:gd name="T37" fmla="*/ 8 h 68"/>
                <a:gd name="T38" fmla="*/ 260 w 609"/>
                <a:gd name="T39" fmla="*/ 48 h 68"/>
                <a:gd name="T40" fmla="*/ 222 w 609"/>
                <a:gd name="T41" fmla="*/ 7 h 68"/>
                <a:gd name="T42" fmla="*/ 222 w 609"/>
                <a:gd name="T43" fmla="*/ 61 h 68"/>
                <a:gd name="T44" fmla="*/ 242 w 609"/>
                <a:gd name="T45" fmla="*/ 61 h 68"/>
                <a:gd name="T46" fmla="*/ 258 w 609"/>
                <a:gd name="T47" fmla="*/ 68 h 68"/>
                <a:gd name="T48" fmla="*/ 273 w 609"/>
                <a:gd name="T49" fmla="*/ 61 h 68"/>
                <a:gd name="T50" fmla="*/ 298 w 609"/>
                <a:gd name="T51" fmla="*/ 61 h 68"/>
                <a:gd name="T52" fmla="*/ 298 w 609"/>
                <a:gd name="T53" fmla="*/ 7 h 68"/>
                <a:gd name="T54" fmla="*/ 260 w 609"/>
                <a:gd name="T55" fmla="*/ 48 h 68"/>
                <a:gd name="T56" fmla="*/ 389 w 609"/>
                <a:gd name="T57" fmla="*/ 7 h 68"/>
                <a:gd name="T58" fmla="*/ 372 w 609"/>
                <a:gd name="T59" fmla="*/ 3 h 68"/>
                <a:gd name="T60" fmla="*/ 379 w 609"/>
                <a:gd name="T61" fmla="*/ 61 h 68"/>
                <a:gd name="T62" fmla="*/ 416 w 609"/>
                <a:gd name="T63" fmla="*/ 66 h 68"/>
                <a:gd name="T64" fmla="*/ 410 w 609"/>
                <a:gd name="T65" fmla="*/ 60 h 68"/>
                <a:gd name="T66" fmla="*/ 443 w 609"/>
                <a:gd name="T67" fmla="*/ 7 h 68"/>
                <a:gd name="T68" fmla="*/ 426 w 609"/>
                <a:gd name="T69" fmla="*/ 3 h 68"/>
                <a:gd name="T70" fmla="*/ 433 w 609"/>
                <a:gd name="T71" fmla="*/ 61 h 68"/>
                <a:gd name="T72" fmla="*/ 470 w 609"/>
                <a:gd name="T73" fmla="*/ 66 h 68"/>
                <a:gd name="T74" fmla="*/ 464 w 609"/>
                <a:gd name="T75" fmla="*/ 60 h 68"/>
                <a:gd name="T76" fmla="*/ 160 w 609"/>
                <a:gd name="T77" fmla="*/ 30 h 68"/>
                <a:gd name="T78" fmla="*/ 153 w 609"/>
                <a:gd name="T79" fmla="*/ 3 h 68"/>
                <a:gd name="T80" fmla="*/ 133 w 609"/>
                <a:gd name="T81" fmla="*/ 7 h 68"/>
                <a:gd name="T82" fmla="*/ 145 w 609"/>
                <a:gd name="T83" fmla="*/ 61 h 68"/>
                <a:gd name="T84" fmla="*/ 170 w 609"/>
                <a:gd name="T85" fmla="*/ 61 h 68"/>
                <a:gd name="T86" fmla="*/ 180 w 609"/>
                <a:gd name="T87" fmla="*/ 7 h 68"/>
                <a:gd name="T88" fmla="*/ 165 w 609"/>
                <a:gd name="T89" fmla="*/ 3 h 68"/>
                <a:gd name="T90" fmla="*/ 48 w 609"/>
                <a:gd name="T91" fmla="*/ 19 h 68"/>
                <a:gd name="T92" fmla="*/ 0 w 609"/>
                <a:gd name="T93" fmla="*/ 7 h 68"/>
                <a:gd name="T94" fmla="*/ 0 w 609"/>
                <a:gd name="T95" fmla="*/ 61 h 68"/>
                <a:gd name="T96" fmla="*/ 51 w 609"/>
                <a:gd name="T97" fmla="*/ 49 h 68"/>
                <a:gd name="T98" fmla="*/ 26 w 609"/>
                <a:gd name="T99" fmla="*/ 8 h 68"/>
                <a:gd name="T100" fmla="*/ 18 w 609"/>
                <a:gd name="T101" fmla="*/ 30 h 68"/>
                <a:gd name="T102" fmla="*/ 18 w 609"/>
                <a:gd name="T103" fmla="*/ 60 h 68"/>
                <a:gd name="T104" fmla="*/ 40 w 609"/>
                <a:gd name="T105" fmla="*/ 49 h 68"/>
                <a:gd name="T106" fmla="*/ 109 w 609"/>
                <a:gd name="T107" fmla="*/ 7 h 68"/>
                <a:gd name="T108" fmla="*/ 60 w 609"/>
                <a:gd name="T109" fmla="*/ 3 h 68"/>
                <a:gd name="T110" fmla="*/ 69 w 609"/>
                <a:gd name="T111" fmla="*/ 10 h 68"/>
                <a:gd name="T112" fmla="*/ 62 w 609"/>
                <a:gd name="T113" fmla="*/ 66 h 68"/>
                <a:gd name="T114" fmla="*/ 75 w 609"/>
                <a:gd name="T115" fmla="*/ 61 h 68"/>
                <a:gd name="T116" fmla="*/ 115 w 609"/>
                <a:gd name="T117" fmla="*/ 67 h 68"/>
                <a:gd name="T118" fmla="*/ 122 w 609"/>
                <a:gd name="T11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9" h="68">
                  <a:moveTo>
                    <a:pt x="351" y="60"/>
                  </a:moveTo>
                  <a:cubicBezTo>
                    <a:pt x="329" y="60"/>
                    <a:pt x="329" y="60"/>
                    <a:pt x="329" y="60"/>
                  </a:cubicBezTo>
                  <a:cubicBezTo>
                    <a:pt x="329" y="36"/>
                    <a:pt x="329" y="36"/>
                    <a:pt x="329" y="36"/>
                  </a:cubicBezTo>
                  <a:cubicBezTo>
                    <a:pt x="346" y="36"/>
                    <a:pt x="346" y="36"/>
                    <a:pt x="346" y="36"/>
                  </a:cubicBezTo>
                  <a:cubicBezTo>
                    <a:pt x="346" y="44"/>
                    <a:pt x="346" y="44"/>
                    <a:pt x="346" y="44"/>
                  </a:cubicBezTo>
                  <a:cubicBezTo>
                    <a:pt x="351" y="44"/>
                    <a:pt x="351" y="44"/>
                    <a:pt x="351" y="44"/>
                  </a:cubicBezTo>
                  <a:cubicBezTo>
                    <a:pt x="351" y="24"/>
                    <a:pt x="351" y="24"/>
                    <a:pt x="351" y="24"/>
                  </a:cubicBezTo>
                  <a:cubicBezTo>
                    <a:pt x="346" y="24"/>
                    <a:pt x="346" y="24"/>
                    <a:pt x="346" y="24"/>
                  </a:cubicBezTo>
                  <a:cubicBezTo>
                    <a:pt x="346" y="31"/>
                    <a:pt x="346" y="31"/>
                    <a:pt x="346" y="31"/>
                  </a:cubicBezTo>
                  <a:cubicBezTo>
                    <a:pt x="329" y="31"/>
                    <a:pt x="329" y="31"/>
                    <a:pt x="329" y="31"/>
                  </a:cubicBezTo>
                  <a:cubicBezTo>
                    <a:pt x="329" y="8"/>
                    <a:pt x="329" y="8"/>
                    <a:pt x="329" y="8"/>
                  </a:cubicBezTo>
                  <a:cubicBezTo>
                    <a:pt x="350" y="8"/>
                    <a:pt x="350" y="8"/>
                    <a:pt x="350" y="8"/>
                  </a:cubicBezTo>
                  <a:cubicBezTo>
                    <a:pt x="350" y="16"/>
                    <a:pt x="350" y="16"/>
                    <a:pt x="350" y="16"/>
                  </a:cubicBezTo>
                  <a:cubicBezTo>
                    <a:pt x="356" y="16"/>
                    <a:pt x="356" y="16"/>
                    <a:pt x="356" y="16"/>
                  </a:cubicBezTo>
                  <a:cubicBezTo>
                    <a:pt x="356" y="0"/>
                    <a:pt x="356" y="0"/>
                    <a:pt x="356" y="0"/>
                  </a:cubicBezTo>
                  <a:cubicBezTo>
                    <a:pt x="350" y="0"/>
                    <a:pt x="350" y="0"/>
                    <a:pt x="350" y="0"/>
                  </a:cubicBezTo>
                  <a:cubicBezTo>
                    <a:pt x="350" y="3"/>
                    <a:pt x="350" y="3"/>
                    <a:pt x="350" y="3"/>
                  </a:cubicBezTo>
                  <a:cubicBezTo>
                    <a:pt x="312" y="3"/>
                    <a:pt x="312" y="3"/>
                    <a:pt x="312" y="3"/>
                  </a:cubicBezTo>
                  <a:cubicBezTo>
                    <a:pt x="312" y="7"/>
                    <a:pt x="312" y="7"/>
                    <a:pt x="312" y="7"/>
                  </a:cubicBezTo>
                  <a:cubicBezTo>
                    <a:pt x="319" y="7"/>
                    <a:pt x="319" y="7"/>
                    <a:pt x="319" y="7"/>
                  </a:cubicBezTo>
                  <a:cubicBezTo>
                    <a:pt x="319" y="61"/>
                    <a:pt x="319" y="61"/>
                    <a:pt x="319" y="61"/>
                  </a:cubicBezTo>
                  <a:cubicBezTo>
                    <a:pt x="312" y="61"/>
                    <a:pt x="312" y="61"/>
                    <a:pt x="312" y="61"/>
                  </a:cubicBezTo>
                  <a:cubicBezTo>
                    <a:pt x="312" y="66"/>
                    <a:pt x="312" y="66"/>
                    <a:pt x="312" y="66"/>
                  </a:cubicBezTo>
                  <a:cubicBezTo>
                    <a:pt x="356" y="66"/>
                    <a:pt x="356" y="66"/>
                    <a:pt x="356" y="66"/>
                  </a:cubicBezTo>
                  <a:cubicBezTo>
                    <a:pt x="356" y="52"/>
                    <a:pt x="356" y="52"/>
                    <a:pt x="356" y="52"/>
                  </a:cubicBezTo>
                  <a:cubicBezTo>
                    <a:pt x="351" y="52"/>
                    <a:pt x="351" y="52"/>
                    <a:pt x="351" y="52"/>
                  </a:cubicBezTo>
                  <a:lnTo>
                    <a:pt x="351" y="60"/>
                  </a:lnTo>
                  <a:close/>
                  <a:moveTo>
                    <a:pt x="589" y="3"/>
                  </a:moveTo>
                  <a:cubicBezTo>
                    <a:pt x="589" y="7"/>
                    <a:pt x="589" y="7"/>
                    <a:pt x="589" y="7"/>
                  </a:cubicBezTo>
                  <a:cubicBezTo>
                    <a:pt x="596" y="7"/>
                    <a:pt x="596" y="7"/>
                    <a:pt x="596" y="7"/>
                  </a:cubicBezTo>
                  <a:cubicBezTo>
                    <a:pt x="596" y="47"/>
                    <a:pt x="596" y="47"/>
                    <a:pt x="596" y="47"/>
                  </a:cubicBezTo>
                  <a:cubicBezTo>
                    <a:pt x="563" y="3"/>
                    <a:pt x="563" y="3"/>
                    <a:pt x="563" y="3"/>
                  </a:cubicBezTo>
                  <a:cubicBezTo>
                    <a:pt x="547" y="3"/>
                    <a:pt x="547" y="3"/>
                    <a:pt x="547" y="3"/>
                  </a:cubicBezTo>
                  <a:cubicBezTo>
                    <a:pt x="547" y="7"/>
                    <a:pt x="547" y="7"/>
                    <a:pt x="547" y="7"/>
                  </a:cubicBezTo>
                  <a:cubicBezTo>
                    <a:pt x="554" y="7"/>
                    <a:pt x="554" y="7"/>
                    <a:pt x="554" y="7"/>
                  </a:cubicBezTo>
                  <a:cubicBezTo>
                    <a:pt x="556" y="10"/>
                    <a:pt x="556" y="10"/>
                    <a:pt x="556" y="10"/>
                  </a:cubicBezTo>
                  <a:cubicBezTo>
                    <a:pt x="556" y="61"/>
                    <a:pt x="556" y="61"/>
                    <a:pt x="556" y="61"/>
                  </a:cubicBezTo>
                  <a:cubicBezTo>
                    <a:pt x="549" y="61"/>
                    <a:pt x="549" y="61"/>
                    <a:pt x="549" y="61"/>
                  </a:cubicBezTo>
                  <a:cubicBezTo>
                    <a:pt x="549" y="66"/>
                    <a:pt x="549" y="66"/>
                    <a:pt x="549" y="66"/>
                  </a:cubicBezTo>
                  <a:cubicBezTo>
                    <a:pt x="569" y="66"/>
                    <a:pt x="569" y="66"/>
                    <a:pt x="569" y="66"/>
                  </a:cubicBezTo>
                  <a:cubicBezTo>
                    <a:pt x="569" y="61"/>
                    <a:pt x="569" y="61"/>
                    <a:pt x="569" y="61"/>
                  </a:cubicBezTo>
                  <a:cubicBezTo>
                    <a:pt x="562" y="61"/>
                    <a:pt x="562" y="61"/>
                    <a:pt x="562" y="61"/>
                  </a:cubicBezTo>
                  <a:cubicBezTo>
                    <a:pt x="562" y="18"/>
                    <a:pt x="562" y="18"/>
                    <a:pt x="562" y="18"/>
                  </a:cubicBezTo>
                  <a:cubicBezTo>
                    <a:pt x="597" y="67"/>
                    <a:pt x="597" y="67"/>
                    <a:pt x="597" y="67"/>
                  </a:cubicBezTo>
                  <a:cubicBezTo>
                    <a:pt x="602" y="67"/>
                    <a:pt x="602" y="67"/>
                    <a:pt x="602" y="67"/>
                  </a:cubicBezTo>
                  <a:cubicBezTo>
                    <a:pt x="602" y="7"/>
                    <a:pt x="602" y="7"/>
                    <a:pt x="602" y="7"/>
                  </a:cubicBezTo>
                  <a:cubicBezTo>
                    <a:pt x="609" y="7"/>
                    <a:pt x="609" y="7"/>
                    <a:pt x="609" y="7"/>
                  </a:cubicBezTo>
                  <a:cubicBezTo>
                    <a:pt x="609" y="3"/>
                    <a:pt x="609" y="3"/>
                    <a:pt x="609" y="3"/>
                  </a:cubicBezTo>
                  <a:lnTo>
                    <a:pt x="589" y="3"/>
                  </a:lnTo>
                  <a:close/>
                  <a:moveTo>
                    <a:pt x="508" y="1"/>
                  </a:moveTo>
                  <a:cubicBezTo>
                    <a:pt x="490" y="1"/>
                    <a:pt x="476" y="16"/>
                    <a:pt x="476" y="34"/>
                  </a:cubicBezTo>
                  <a:cubicBezTo>
                    <a:pt x="476" y="52"/>
                    <a:pt x="490" y="67"/>
                    <a:pt x="508" y="67"/>
                  </a:cubicBezTo>
                  <a:cubicBezTo>
                    <a:pt x="525" y="67"/>
                    <a:pt x="539" y="52"/>
                    <a:pt x="539" y="34"/>
                  </a:cubicBezTo>
                  <a:cubicBezTo>
                    <a:pt x="539" y="16"/>
                    <a:pt x="525" y="1"/>
                    <a:pt x="508" y="1"/>
                  </a:cubicBezTo>
                  <a:moveTo>
                    <a:pt x="508" y="61"/>
                  </a:moveTo>
                  <a:cubicBezTo>
                    <a:pt x="496" y="61"/>
                    <a:pt x="488" y="50"/>
                    <a:pt x="488" y="34"/>
                  </a:cubicBezTo>
                  <a:cubicBezTo>
                    <a:pt x="488" y="19"/>
                    <a:pt x="496" y="8"/>
                    <a:pt x="508" y="8"/>
                  </a:cubicBezTo>
                  <a:cubicBezTo>
                    <a:pt x="519" y="8"/>
                    <a:pt x="527" y="19"/>
                    <a:pt x="527" y="34"/>
                  </a:cubicBezTo>
                  <a:cubicBezTo>
                    <a:pt x="527" y="50"/>
                    <a:pt x="519" y="61"/>
                    <a:pt x="508" y="61"/>
                  </a:cubicBezTo>
                  <a:moveTo>
                    <a:pt x="260" y="48"/>
                  </a:moveTo>
                  <a:cubicBezTo>
                    <a:pt x="239" y="3"/>
                    <a:pt x="239" y="3"/>
                    <a:pt x="239" y="3"/>
                  </a:cubicBezTo>
                  <a:cubicBezTo>
                    <a:pt x="222" y="3"/>
                    <a:pt x="222" y="3"/>
                    <a:pt x="222" y="3"/>
                  </a:cubicBezTo>
                  <a:cubicBezTo>
                    <a:pt x="222" y="7"/>
                    <a:pt x="222" y="7"/>
                    <a:pt x="222" y="7"/>
                  </a:cubicBezTo>
                  <a:cubicBezTo>
                    <a:pt x="229" y="7"/>
                    <a:pt x="229" y="7"/>
                    <a:pt x="229" y="7"/>
                  </a:cubicBezTo>
                  <a:cubicBezTo>
                    <a:pt x="229" y="61"/>
                    <a:pt x="229" y="61"/>
                    <a:pt x="229" y="61"/>
                  </a:cubicBezTo>
                  <a:cubicBezTo>
                    <a:pt x="222" y="61"/>
                    <a:pt x="222" y="61"/>
                    <a:pt x="222" y="61"/>
                  </a:cubicBezTo>
                  <a:cubicBezTo>
                    <a:pt x="222" y="66"/>
                    <a:pt x="222" y="66"/>
                    <a:pt x="222" y="66"/>
                  </a:cubicBezTo>
                  <a:cubicBezTo>
                    <a:pt x="242" y="66"/>
                    <a:pt x="242" y="66"/>
                    <a:pt x="242" y="66"/>
                  </a:cubicBezTo>
                  <a:cubicBezTo>
                    <a:pt x="242" y="61"/>
                    <a:pt x="242" y="61"/>
                    <a:pt x="242" y="61"/>
                  </a:cubicBezTo>
                  <a:cubicBezTo>
                    <a:pt x="235" y="61"/>
                    <a:pt x="235" y="61"/>
                    <a:pt x="235" y="61"/>
                  </a:cubicBezTo>
                  <a:cubicBezTo>
                    <a:pt x="235" y="17"/>
                    <a:pt x="235" y="17"/>
                    <a:pt x="235" y="17"/>
                  </a:cubicBezTo>
                  <a:cubicBezTo>
                    <a:pt x="258" y="68"/>
                    <a:pt x="258" y="68"/>
                    <a:pt x="258" y="68"/>
                  </a:cubicBezTo>
                  <a:cubicBezTo>
                    <a:pt x="280" y="18"/>
                    <a:pt x="280" y="18"/>
                    <a:pt x="280" y="18"/>
                  </a:cubicBezTo>
                  <a:cubicBezTo>
                    <a:pt x="280" y="61"/>
                    <a:pt x="280" y="61"/>
                    <a:pt x="280" y="61"/>
                  </a:cubicBezTo>
                  <a:cubicBezTo>
                    <a:pt x="273" y="61"/>
                    <a:pt x="273" y="61"/>
                    <a:pt x="273" y="61"/>
                  </a:cubicBezTo>
                  <a:cubicBezTo>
                    <a:pt x="273" y="66"/>
                    <a:pt x="273" y="66"/>
                    <a:pt x="273" y="66"/>
                  </a:cubicBezTo>
                  <a:cubicBezTo>
                    <a:pt x="298" y="66"/>
                    <a:pt x="298" y="66"/>
                    <a:pt x="298" y="66"/>
                  </a:cubicBezTo>
                  <a:cubicBezTo>
                    <a:pt x="298" y="61"/>
                    <a:pt x="298" y="61"/>
                    <a:pt x="298" y="61"/>
                  </a:cubicBezTo>
                  <a:cubicBezTo>
                    <a:pt x="291" y="61"/>
                    <a:pt x="291" y="61"/>
                    <a:pt x="291" y="61"/>
                  </a:cubicBezTo>
                  <a:cubicBezTo>
                    <a:pt x="291" y="7"/>
                    <a:pt x="291" y="7"/>
                    <a:pt x="291" y="7"/>
                  </a:cubicBezTo>
                  <a:cubicBezTo>
                    <a:pt x="298" y="7"/>
                    <a:pt x="298" y="7"/>
                    <a:pt x="298" y="7"/>
                  </a:cubicBezTo>
                  <a:cubicBezTo>
                    <a:pt x="298" y="3"/>
                    <a:pt x="298" y="3"/>
                    <a:pt x="298" y="3"/>
                  </a:cubicBezTo>
                  <a:cubicBezTo>
                    <a:pt x="281" y="3"/>
                    <a:pt x="281" y="3"/>
                    <a:pt x="281" y="3"/>
                  </a:cubicBezTo>
                  <a:lnTo>
                    <a:pt x="260" y="48"/>
                  </a:lnTo>
                  <a:close/>
                  <a:moveTo>
                    <a:pt x="410" y="60"/>
                  </a:moveTo>
                  <a:cubicBezTo>
                    <a:pt x="389" y="60"/>
                    <a:pt x="389" y="60"/>
                    <a:pt x="389" y="60"/>
                  </a:cubicBezTo>
                  <a:cubicBezTo>
                    <a:pt x="389" y="7"/>
                    <a:pt x="389" y="7"/>
                    <a:pt x="389" y="7"/>
                  </a:cubicBezTo>
                  <a:cubicBezTo>
                    <a:pt x="396" y="7"/>
                    <a:pt x="396" y="7"/>
                    <a:pt x="396" y="7"/>
                  </a:cubicBezTo>
                  <a:cubicBezTo>
                    <a:pt x="396" y="3"/>
                    <a:pt x="396" y="3"/>
                    <a:pt x="396" y="3"/>
                  </a:cubicBezTo>
                  <a:cubicBezTo>
                    <a:pt x="372" y="3"/>
                    <a:pt x="372" y="3"/>
                    <a:pt x="372" y="3"/>
                  </a:cubicBezTo>
                  <a:cubicBezTo>
                    <a:pt x="372" y="7"/>
                    <a:pt x="372" y="7"/>
                    <a:pt x="372" y="7"/>
                  </a:cubicBezTo>
                  <a:cubicBezTo>
                    <a:pt x="379" y="7"/>
                    <a:pt x="379" y="7"/>
                    <a:pt x="379" y="7"/>
                  </a:cubicBezTo>
                  <a:cubicBezTo>
                    <a:pt x="379" y="61"/>
                    <a:pt x="379" y="61"/>
                    <a:pt x="379" y="61"/>
                  </a:cubicBezTo>
                  <a:cubicBezTo>
                    <a:pt x="372" y="61"/>
                    <a:pt x="372" y="61"/>
                    <a:pt x="372" y="61"/>
                  </a:cubicBezTo>
                  <a:cubicBezTo>
                    <a:pt x="372" y="66"/>
                    <a:pt x="372" y="66"/>
                    <a:pt x="372" y="66"/>
                  </a:cubicBezTo>
                  <a:cubicBezTo>
                    <a:pt x="416" y="66"/>
                    <a:pt x="416" y="66"/>
                    <a:pt x="416" y="66"/>
                  </a:cubicBezTo>
                  <a:cubicBezTo>
                    <a:pt x="416" y="52"/>
                    <a:pt x="416" y="52"/>
                    <a:pt x="416" y="52"/>
                  </a:cubicBezTo>
                  <a:cubicBezTo>
                    <a:pt x="410" y="52"/>
                    <a:pt x="410" y="52"/>
                    <a:pt x="410" y="52"/>
                  </a:cubicBezTo>
                  <a:lnTo>
                    <a:pt x="410" y="60"/>
                  </a:lnTo>
                  <a:close/>
                  <a:moveTo>
                    <a:pt x="464" y="60"/>
                  </a:moveTo>
                  <a:cubicBezTo>
                    <a:pt x="443" y="60"/>
                    <a:pt x="443" y="60"/>
                    <a:pt x="443" y="60"/>
                  </a:cubicBezTo>
                  <a:cubicBezTo>
                    <a:pt x="443" y="7"/>
                    <a:pt x="443" y="7"/>
                    <a:pt x="443" y="7"/>
                  </a:cubicBezTo>
                  <a:cubicBezTo>
                    <a:pt x="450" y="7"/>
                    <a:pt x="450" y="7"/>
                    <a:pt x="450" y="7"/>
                  </a:cubicBezTo>
                  <a:cubicBezTo>
                    <a:pt x="450" y="3"/>
                    <a:pt x="450" y="3"/>
                    <a:pt x="450" y="3"/>
                  </a:cubicBezTo>
                  <a:cubicBezTo>
                    <a:pt x="426" y="3"/>
                    <a:pt x="426" y="3"/>
                    <a:pt x="426" y="3"/>
                  </a:cubicBezTo>
                  <a:cubicBezTo>
                    <a:pt x="426" y="7"/>
                    <a:pt x="426" y="7"/>
                    <a:pt x="426" y="7"/>
                  </a:cubicBezTo>
                  <a:cubicBezTo>
                    <a:pt x="433" y="7"/>
                    <a:pt x="433" y="7"/>
                    <a:pt x="433" y="7"/>
                  </a:cubicBezTo>
                  <a:cubicBezTo>
                    <a:pt x="433" y="61"/>
                    <a:pt x="433" y="61"/>
                    <a:pt x="433" y="61"/>
                  </a:cubicBezTo>
                  <a:cubicBezTo>
                    <a:pt x="426" y="61"/>
                    <a:pt x="426" y="61"/>
                    <a:pt x="426" y="61"/>
                  </a:cubicBezTo>
                  <a:cubicBezTo>
                    <a:pt x="426" y="66"/>
                    <a:pt x="426" y="66"/>
                    <a:pt x="426" y="66"/>
                  </a:cubicBezTo>
                  <a:cubicBezTo>
                    <a:pt x="470" y="66"/>
                    <a:pt x="470" y="66"/>
                    <a:pt x="470" y="66"/>
                  </a:cubicBezTo>
                  <a:cubicBezTo>
                    <a:pt x="470" y="52"/>
                    <a:pt x="470" y="52"/>
                    <a:pt x="470" y="52"/>
                  </a:cubicBezTo>
                  <a:cubicBezTo>
                    <a:pt x="464" y="52"/>
                    <a:pt x="464" y="52"/>
                    <a:pt x="464" y="52"/>
                  </a:cubicBezTo>
                  <a:lnTo>
                    <a:pt x="464" y="60"/>
                  </a:lnTo>
                  <a:close/>
                  <a:moveTo>
                    <a:pt x="165" y="7"/>
                  </a:moveTo>
                  <a:cubicBezTo>
                    <a:pt x="173" y="7"/>
                    <a:pt x="173" y="7"/>
                    <a:pt x="173" y="7"/>
                  </a:cubicBezTo>
                  <a:cubicBezTo>
                    <a:pt x="160" y="30"/>
                    <a:pt x="160" y="30"/>
                    <a:pt x="160" y="30"/>
                  </a:cubicBezTo>
                  <a:cubicBezTo>
                    <a:pt x="145" y="7"/>
                    <a:pt x="145" y="7"/>
                    <a:pt x="145" y="7"/>
                  </a:cubicBezTo>
                  <a:cubicBezTo>
                    <a:pt x="153" y="7"/>
                    <a:pt x="153" y="7"/>
                    <a:pt x="153" y="7"/>
                  </a:cubicBezTo>
                  <a:cubicBezTo>
                    <a:pt x="153" y="3"/>
                    <a:pt x="153" y="3"/>
                    <a:pt x="153" y="3"/>
                  </a:cubicBezTo>
                  <a:cubicBezTo>
                    <a:pt x="127" y="3"/>
                    <a:pt x="127" y="3"/>
                    <a:pt x="127" y="3"/>
                  </a:cubicBezTo>
                  <a:cubicBezTo>
                    <a:pt x="127" y="7"/>
                    <a:pt x="127" y="7"/>
                    <a:pt x="127" y="7"/>
                  </a:cubicBezTo>
                  <a:cubicBezTo>
                    <a:pt x="133" y="7"/>
                    <a:pt x="133" y="7"/>
                    <a:pt x="133" y="7"/>
                  </a:cubicBezTo>
                  <a:cubicBezTo>
                    <a:pt x="152" y="37"/>
                    <a:pt x="152" y="37"/>
                    <a:pt x="152" y="37"/>
                  </a:cubicBezTo>
                  <a:cubicBezTo>
                    <a:pt x="152" y="61"/>
                    <a:pt x="152" y="61"/>
                    <a:pt x="152" y="61"/>
                  </a:cubicBezTo>
                  <a:cubicBezTo>
                    <a:pt x="145" y="61"/>
                    <a:pt x="145" y="61"/>
                    <a:pt x="145" y="61"/>
                  </a:cubicBezTo>
                  <a:cubicBezTo>
                    <a:pt x="145" y="66"/>
                    <a:pt x="145" y="66"/>
                    <a:pt x="145" y="66"/>
                  </a:cubicBezTo>
                  <a:cubicBezTo>
                    <a:pt x="170" y="66"/>
                    <a:pt x="170" y="66"/>
                    <a:pt x="170" y="66"/>
                  </a:cubicBezTo>
                  <a:cubicBezTo>
                    <a:pt x="170" y="61"/>
                    <a:pt x="170" y="61"/>
                    <a:pt x="170" y="61"/>
                  </a:cubicBezTo>
                  <a:cubicBezTo>
                    <a:pt x="162" y="61"/>
                    <a:pt x="162" y="61"/>
                    <a:pt x="162" y="61"/>
                  </a:cubicBezTo>
                  <a:cubicBezTo>
                    <a:pt x="162" y="36"/>
                    <a:pt x="162" y="36"/>
                    <a:pt x="162" y="36"/>
                  </a:cubicBezTo>
                  <a:cubicBezTo>
                    <a:pt x="180" y="7"/>
                    <a:pt x="180" y="7"/>
                    <a:pt x="180" y="7"/>
                  </a:cubicBezTo>
                  <a:cubicBezTo>
                    <a:pt x="185" y="7"/>
                    <a:pt x="185" y="7"/>
                    <a:pt x="185" y="7"/>
                  </a:cubicBezTo>
                  <a:cubicBezTo>
                    <a:pt x="185" y="3"/>
                    <a:pt x="185" y="3"/>
                    <a:pt x="185" y="3"/>
                  </a:cubicBezTo>
                  <a:cubicBezTo>
                    <a:pt x="165" y="3"/>
                    <a:pt x="165" y="3"/>
                    <a:pt x="165" y="3"/>
                  </a:cubicBezTo>
                  <a:lnTo>
                    <a:pt x="165" y="7"/>
                  </a:lnTo>
                  <a:close/>
                  <a:moveTo>
                    <a:pt x="36" y="32"/>
                  </a:moveTo>
                  <a:cubicBezTo>
                    <a:pt x="42" y="31"/>
                    <a:pt x="48" y="26"/>
                    <a:pt x="48" y="19"/>
                  </a:cubicBezTo>
                  <a:cubicBezTo>
                    <a:pt x="48" y="9"/>
                    <a:pt x="41" y="3"/>
                    <a:pt x="29" y="3"/>
                  </a:cubicBezTo>
                  <a:cubicBezTo>
                    <a:pt x="0" y="3"/>
                    <a:pt x="0" y="3"/>
                    <a:pt x="0" y="3"/>
                  </a:cubicBezTo>
                  <a:cubicBezTo>
                    <a:pt x="0" y="7"/>
                    <a:pt x="0" y="7"/>
                    <a:pt x="0" y="7"/>
                  </a:cubicBezTo>
                  <a:cubicBezTo>
                    <a:pt x="7" y="7"/>
                    <a:pt x="7" y="7"/>
                    <a:pt x="7" y="7"/>
                  </a:cubicBezTo>
                  <a:cubicBezTo>
                    <a:pt x="7" y="61"/>
                    <a:pt x="7" y="61"/>
                    <a:pt x="7" y="61"/>
                  </a:cubicBezTo>
                  <a:cubicBezTo>
                    <a:pt x="0" y="61"/>
                    <a:pt x="0" y="61"/>
                    <a:pt x="0" y="61"/>
                  </a:cubicBezTo>
                  <a:cubicBezTo>
                    <a:pt x="0" y="66"/>
                    <a:pt x="0" y="66"/>
                    <a:pt x="0" y="66"/>
                  </a:cubicBezTo>
                  <a:cubicBezTo>
                    <a:pt x="31" y="66"/>
                    <a:pt x="31" y="66"/>
                    <a:pt x="31" y="66"/>
                  </a:cubicBezTo>
                  <a:cubicBezTo>
                    <a:pt x="43" y="66"/>
                    <a:pt x="51" y="59"/>
                    <a:pt x="51" y="49"/>
                  </a:cubicBezTo>
                  <a:cubicBezTo>
                    <a:pt x="51" y="39"/>
                    <a:pt x="44" y="34"/>
                    <a:pt x="36" y="32"/>
                  </a:cubicBezTo>
                  <a:moveTo>
                    <a:pt x="18" y="8"/>
                  </a:moveTo>
                  <a:cubicBezTo>
                    <a:pt x="26" y="8"/>
                    <a:pt x="26" y="8"/>
                    <a:pt x="26" y="8"/>
                  </a:cubicBezTo>
                  <a:cubicBezTo>
                    <a:pt x="30" y="8"/>
                    <a:pt x="37" y="10"/>
                    <a:pt x="37" y="19"/>
                  </a:cubicBezTo>
                  <a:cubicBezTo>
                    <a:pt x="37" y="27"/>
                    <a:pt x="31" y="30"/>
                    <a:pt x="25" y="30"/>
                  </a:cubicBezTo>
                  <a:cubicBezTo>
                    <a:pt x="18" y="30"/>
                    <a:pt x="18" y="30"/>
                    <a:pt x="18" y="30"/>
                  </a:cubicBezTo>
                  <a:lnTo>
                    <a:pt x="18" y="8"/>
                  </a:lnTo>
                  <a:close/>
                  <a:moveTo>
                    <a:pt x="26" y="60"/>
                  </a:moveTo>
                  <a:cubicBezTo>
                    <a:pt x="18" y="60"/>
                    <a:pt x="18" y="60"/>
                    <a:pt x="18" y="60"/>
                  </a:cubicBezTo>
                  <a:cubicBezTo>
                    <a:pt x="18" y="36"/>
                    <a:pt x="18" y="36"/>
                    <a:pt x="18" y="36"/>
                  </a:cubicBezTo>
                  <a:cubicBezTo>
                    <a:pt x="26" y="36"/>
                    <a:pt x="26" y="36"/>
                    <a:pt x="26" y="36"/>
                  </a:cubicBezTo>
                  <a:cubicBezTo>
                    <a:pt x="34" y="36"/>
                    <a:pt x="40" y="41"/>
                    <a:pt x="40" y="49"/>
                  </a:cubicBezTo>
                  <a:cubicBezTo>
                    <a:pt x="40" y="57"/>
                    <a:pt x="32" y="60"/>
                    <a:pt x="26" y="60"/>
                  </a:cubicBezTo>
                  <a:moveTo>
                    <a:pt x="102" y="7"/>
                  </a:moveTo>
                  <a:cubicBezTo>
                    <a:pt x="109" y="7"/>
                    <a:pt x="109" y="7"/>
                    <a:pt x="109" y="7"/>
                  </a:cubicBezTo>
                  <a:cubicBezTo>
                    <a:pt x="109" y="47"/>
                    <a:pt x="109" y="47"/>
                    <a:pt x="109" y="47"/>
                  </a:cubicBezTo>
                  <a:cubicBezTo>
                    <a:pt x="77" y="3"/>
                    <a:pt x="77" y="3"/>
                    <a:pt x="77" y="3"/>
                  </a:cubicBezTo>
                  <a:cubicBezTo>
                    <a:pt x="60" y="3"/>
                    <a:pt x="60" y="3"/>
                    <a:pt x="60" y="3"/>
                  </a:cubicBezTo>
                  <a:cubicBezTo>
                    <a:pt x="60" y="7"/>
                    <a:pt x="60" y="7"/>
                    <a:pt x="60" y="7"/>
                  </a:cubicBezTo>
                  <a:cubicBezTo>
                    <a:pt x="67" y="7"/>
                    <a:pt x="67" y="7"/>
                    <a:pt x="67" y="7"/>
                  </a:cubicBezTo>
                  <a:cubicBezTo>
                    <a:pt x="69" y="10"/>
                    <a:pt x="69" y="10"/>
                    <a:pt x="69" y="10"/>
                  </a:cubicBezTo>
                  <a:cubicBezTo>
                    <a:pt x="69" y="61"/>
                    <a:pt x="69" y="61"/>
                    <a:pt x="69" y="61"/>
                  </a:cubicBezTo>
                  <a:cubicBezTo>
                    <a:pt x="62" y="61"/>
                    <a:pt x="62" y="61"/>
                    <a:pt x="62" y="61"/>
                  </a:cubicBezTo>
                  <a:cubicBezTo>
                    <a:pt x="62" y="66"/>
                    <a:pt x="62" y="66"/>
                    <a:pt x="62" y="66"/>
                  </a:cubicBezTo>
                  <a:cubicBezTo>
                    <a:pt x="82" y="66"/>
                    <a:pt x="82" y="66"/>
                    <a:pt x="82" y="66"/>
                  </a:cubicBezTo>
                  <a:cubicBezTo>
                    <a:pt x="82" y="61"/>
                    <a:pt x="82" y="61"/>
                    <a:pt x="82" y="61"/>
                  </a:cubicBezTo>
                  <a:cubicBezTo>
                    <a:pt x="75" y="61"/>
                    <a:pt x="75" y="61"/>
                    <a:pt x="75" y="61"/>
                  </a:cubicBezTo>
                  <a:cubicBezTo>
                    <a:pt x="75" y="18"/>
                    <a:pt x="75" y="18"/>
                    <a:pt x="75" y="18"/>
                  </a:cubicBezTo>
                  <a:cubicBezTo>
                    <a:pt x="110" y="67"/>
                    <a:pt x="110" y="67"/>
                    <a:pt x="110" y="67"/>
                  </a:cubicBezTo>
                  <a:cubicBezTo>
                    <a:pt x="115" y="67"/>
                    <a:pt x="115" y="67"/>
                    <a:pt x="115" y="67"/>
                  </a:cubicBezTo>
                  <a:cubicBezTo>
                    <a:pt x="115" y="7"/>
                    <a:pt x="115" y="7"/>
                    <a:pt x="115" y="7"/>
                  </a:cubicBezTo>
                  <a:cubicBezTo>
                    <a:pt x="122" y="7"/>
                    <a:pt x="122" y="7"/>
                    <a:pt x="122" y="7"/>
                  </a:cubicBezTo>
                  <a:cubicBezTo>
                    <a:pt x="122" y="3"/>
                    <a:pt x="122" y="3"/>
                    <a:pt x="122" y="3"/>
                  </a:cubicBezTo>
                  <a:cubicBezTo>
                    <a:pt x="102" y="3"/>
                    <a:pt x="102" y="3"/>
                    <a:pt x="102" y="3"/>
                  </a:cubicBezTo>
                  <a:lnTo>
                    <a:pt x="102" y="7"/>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8"/>
            <p:cNvSpPr>
              <a:spLocks/>
            </p:cNvSpPr>
            <p:nvPr userDrawn="1"/>
          </p:nvSpPr>
          <p:spPr bwMode="auto">
            <a:xfrm>
              <a:off x="5434" y="1627"/>
              <a:ext cx="105" cy="54"/>
            </a:xfrm>
            <a:custGeom>
              <a:avLst/>
              <a:gdLst>
                <a:gd name="T0" fmla="*/ 154 w 154"/>
                <a:gd name="T1" fmla="*/ 39 h 78"/>
                <a:gd name="T2" fmla="*/ 53 w 154"/>
                <a:gd name="T3" fmla="*/ 0 h 78"/>
                <a:gd name="T4" fmla="*/ 0 w 154"/>
                <a:gd name="T5" fmla="*/ 39 h 78"/>
                <a:gd name="T6" fmla="*/ 53 w 154"/>
                <a:gd name="T7" fmla="*/ 78 h 78"/>
                <a:gd name="T8" fmla="*/ 154 w 154"/>
                <a:gd name="T9" fmla="*/ 39 h 78"/>
              </a:gdLst>
              <a:ahLst/>
              <a:cxnLst>
                <a:cxn ang="0">
                  <a:pos x="T0" y="T1"/>
                </a:cxn>
                <a:cxn ang="0">
                  <a:pos x="T2" y="T3"/>
                </a:cxn>
                <a:cxn ang="0">
                  <a:pos x="T4" y="T5"/>
                </a:cxn>
                <a:cxn ang="0">
                  <a:pos x="T6" y="T7"/>
                </a:cxn>
                <a:cxn ang="0">
                  <a:pos x="T8" y="T9"/>
                </a:cxn>
              </a:cxnLst>
              <a:rect l="0" t="0" r="r" b="b"/>
              <a:pathLst>
                <a:path w="154" h="78">
                  <a:moveTo>
                    <a:pt x="154" y="39"/>
                  </a:moveTo>
                  <a:cubicBezTo>
                    <a:pt x="53" y="0"/>
                    <a:pt x="53" y="0"/>
                    <a:pt x="53" y="0"/>
                  </a:cubicBezTo>
                  <a:cubicBezTo>
                    <a:pt x="32" y="12"/>
                    <a:pt x="14" y="25"/>
                    <a:pt x="0" y="39"/>
                  </a:cubicBezTo>
                  <a:cubicBezTo>
                    <a:pt x="14" y="53"/>
                    <a:pt x="32" y="67"/>
                    <a:pt x="53" y="78"/>
                  </a:cubicBezTo>
                  <a:lnTo>
                    <a:pt x="154" y="39"/>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p:cNvSpPr>
              <a:spLocks/>
            </p:cNvSpPr>
            <p:nvPr userDrawn="1"/>
          </p:nvSpPr>
          <p:spPr bwMode="auto">
            <a:xfrm>
              <a:off x="5396" y="1598"/>
              <a:ext cx="69" cy="49"/>
            </a:xfrm>
            <a:custGeom>
              <a:avLst/>
              <a:gdLst>
                <a:gd name="T0" fmla="*/ 0 w 101"/>
                <a:gd name="T1" fmla="*/ 0 h 72"/>
                <a:gd name="T2" fmla="*/ 45 w 101"/>
                <a:gd name="T3" fmla="*/ 72 h 72"/>
                <a:gd name="T4" fmla="*/ 101 w 101"/>
                <a:gd name="T5" fmla="*/ 40 h 72"/>
                <a:gd name="T6" fmla="*/ 0 w 101"/>
                <a:gd name="T7" fmla="*/ 0 h 72"/>
              </a:gdLst>
              <a:ahLst/>
              <a:cxnLst>
                <a:cxn ang="0">
                  <a:pos x="T0" y="T1"/>
                </a:cxn>
                <a:cxn ang="0">
                  <a:pos x="T2" y="T3"/>
                </a:cxn>
                <a:cxn ang="0">
                  <a:pos x="T4" y="T5"/>
                </a:cxn>
                <a:cxn ang="0">
                  <a:pos x="T6" y="T7"/>
                </a:cxn>
              </a:cxnLst>
              <a:rect l="0" t="0" r="r" b="b"/>
              <a:pathLst>
                <a:path w="101" h="72">
                  <a:moveTo>
                    <a:pt x="0" y="0"/>
                  </a:moveTo>
                  <a:cubicBezTo>
                    <a:pt x="0" y="0"/>
                    <a:pt x="10" y="35"/>
                    <a:pt x="45" y="72"/>
                  </a:cubicBezTo>
                  <a:cubicBezTo>
                    <a:pt x="61" y="60"/>
                    <a:pt x="79" y="49"/>
                    <a:pt x="101" y="40"/>
                  </a:cubicBezTo>
                  <a:lnTo>
                    <a:pt x="0" y="0"/>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p:cNvSpPr>
              <a:spLocks/>
            </p:cNvSpPr>
            <p:nvPr userDrawn="1"/>
          </p:nvSpPr>
          <p:spPr bwMode="auto">
            <a:xfrm>
              <a:off x="5396" y="1661"/>
              <a:ext cx="69" cy="49"/>
            </a:xfrm>
            <a:custGeom>
              <a:avLst/>
              <a:gdLst>
                <a:gd name="T0" fmla="*/ 0 w 101"/>
                <a:gd name="T1" fmla="*/ 72 h 72"/>
                <a:gd name="T2" fmla="*/ 45 w 101"/>
                <a:gd name="T3" fmla="*/ 0 h 72"/>
                <a:gd name="T4" fmla="*/ 101 w 101"/>
                <a:gd name="T5" fmla="*/ 32 h 72"/>
                <a:gd name="T6" fmla="*/ 0 w 101"/>
                <a:gd name="T7" fmla="*/ 72 h 72"/>
              </a:gdLst>
              <a:ahLst/>
              <a:cxnLst>
                <a:cxn ang="0">
                  <a:pos x="T0" y="T1"/>
                </a:cxn>
                <a:cxn ang="0">
                  <a:pos x="T2" y="T3"/>
                </a:cxn>
                <a:cxn ang="0">
                  <a:pos x="T4" y="T5"/>
                </a:cxn>
                <a:cxn ang="0">
                  <a:pos x="T6" y="T7"/>
                </a:cxn>
              </a:cxnLst>
              <a:rect l="0" t="0" r="r" b="b"/>
              <a:pathLst>
                <a:path w="101" h="72">
                  <a:moveTo>
                    <a:pt x="0" y="72"/>
                  </a:moveTo>
                  <a:cubicBezTo>
                    <a:pt x="0" y="72"/>
                    <a:pt x="10" y="37"/>
                    <a:pt x="45" y="0"/>
                  </a:cubicBezTo>
                  <a:cubicBezTo>
                    <a:pt x="61" y="12"/>
                    <a:pt x="79" y="23"/>
                    <a:pt x="101" y="32"/>
                  </a:cubicBezTo>
                  <a:lnTo>
                    <a:pt x="0" y="72"/>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1"/>
            <p:cNvSpPr>
              <a:spLocks noEditPoints="1"/>
            </p:cNvSpPr>
            <p:nvPr userDrawn="1"/>
          </p:nvSpPr>
          <p:spPr bwMode="auto">
            <a:xfrm>
              <a:off x="5204" y="1633"/>
              <a:ext cx="30" cy="43"/>
            </a:xfrm>
            <a:custGeom>
              <a:avLst/>
              <a:gdLst>
                <a:gd name="T0" fmla="*/ 0 w 44"/>
                <a:gd name="T1" fmla="*/ 63 h 63"/>
                <a:gd name="T2" fmla="*/ 0 w 44"/>
                <a:gd name="T3" fmla="*/ 0 h 63"/>
                <a:gd name="T4" fmla="*/ 23 w 44"/>
                <a:gd name="T5" fmla="*/ 0 h 63"/>
                <a:gd name="T6" fmla="*/ 33 w 44"/>
                <a:gd name="T7" fmla="*/ 1 h 63"/>
                <a:gd name="T8" fmla="*/ 40 w 44"/>
                <a:gd name="T9" fmla="*/ 5 h 63"/>
                <a:gd name="T10" fmla="*/ 43 w 44"/>
                <a:gd name="T11" fmla="*/ 11 h 63"/>
                <a:gd name="T12" fmla="*/ 44 w 44"/>
                <a:gd name="T13" fmla="*/ 17 h 63"/>
                <a:gd name="T14" fmla="*/ 42 w 44"/>
                <a:gd name="T15" fmla="*/ 26 h 63"/>
                <a:gd name="T16" fmla="*/ 36 w 44"/>
                <a:gd name="T17" fmla="*/ 31 h 63"/>
                <a:gd name="T18" fmla="*/ 28 w 44"/>
                <a:gd name="T19" fmla="*/ 34 h 63"/>
                <a:gd name="T20" fmla="*/ 20 w 44"/>
                <a:gd name="T21" fmla="*/ 35 h 63"/>
                <a:gd name="T22" fmla="*/ 6 w 44"/>
                <a:gd name="T23" fmla="*/ 35 h 63"/>
                <a:gd name="T24" fmla="*/ 6 w 44"/>
                <a:gd name="T25" fmla="*/ 63 h 63"/>
                <a:gd name="T26" fmla="*/ 0 w 44"/>
                <a:gd name="T27" fmla="*/ 63 h 63"/>
                <a:gd name="T28" fmla="*/ 20 w 44"/>
                <a:gd name="T29" fmla="*/ 30 h 63"/>
                <a:gd name="T30" fmla="*/ 27 w 44"/>
                <a:gd name="T31" fmla="*/ 29 h 63"/>
                <a:gd name="T32" fmla="*/ 33 w 44"/>
                <a:gd name="T33" fmla="*/ 27 h 63"/>
                <a:gd name="T34" fmla="*/ 37 w 44"/>
                <a:gd name="T35" fmla="*/ 23 h 63"/>
                <a:gd name="T36" fmla="*/ 38 w 44"/>
                <a:gd name="T37" fmla="*/ 17 h 63"/>
                <a:gd name="T38" fmla="*/ 34 w 44"/>
                <a:gd name="T39" fmla="*/ 8 h 63"/>
                <a:gd name="T40" fmla="*/ 22 w 44"/>
                <a:gd name="T41" fmla="*/ 5 h 63"/>
                <a:gd name="T42" fmla="*/ 6 w 44"/>
                <a:gd name="T43" fmla="*/ 5 h 63"/>
                <a:gd name="T44" fmla="*/ 6 w 44"/>
                <a:gd name="T45" fmla="*/ 30 h 63"/>
                <a:gd name="T46" fmla="*/ 20 w 44"/>
                <a:gd name="T47"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63">
                  <a:moveTo>
                    <a:pt x="0" y="63"/>
                  </a:moveTo>
                  <a:cubicBezTo>
                    <a:pt x="0" y="0"/>
                    <a:pt x="0" y="0"/>
                    <a:pt x="0" y="0"/>
                  </a:cubicBezTo>
                  <a:cubicBezTo>
                    <a:pt x="23" y="0"/>
                    <a:pt x="23" y="0"/>
                    <a:pt x="23" y="0"/>
                  </a:cubicBezTo>
                  <a:cubicBezTo>
                    <a:pt x="27" y="0"/>
                    <a:pt x="31" y="0"/>
                    <a:pt x="33" y="1"/>
                  </a:cubicBezTo>
                  <a:cubicBezTo>
                    <a:pt x="36" y="2"/>
                    <a:pt x="38" y="3"/>
                    <a:pt x="40" y="5"/>
                  </a:cubicBezTo>
                  <a:cubicBezTo>
                    <a:pt x="41" y="7"/>
                    <a:pt x="42" y="8"/>
                    <a:pt x="43" y="11"/>
                  </a:cubicBezTo>
                  <a:cubicBezTo>
                    <a:pt x="43" y="13"/>
                    <a:pt x="44" y="15"/>
                    <a:pt x="44" y="17"/>
                  </a:cubicBezTo>
                  <a:cubicBezTo>
                    <a:pt x="44" y="21"/>
                    <a:pt x="43" y="24"/>
                    <a:pt x="42" y="26"/>
                  </a:cubicBezTo>
                  <a:cubicBezTo>
                    <a:pt x="40" y="28"/>
                    <a:pt x="38" y="30"/>
                    <a:pt x="36" y="31"/>
                  </a:cubicBezTo>
                  <a:cubicBezTo>
                    <a:pt x="34" y="33"/>
                    <a:pt x="31" y="34"/>
                    <a:pt x="28" y="34"/>
                  </a:cubicBezTo>
                  <a:cubicBezTo>
                    <a:pt x="25" y="35"/>
                    <a:pt x="23" y="35"/>
                    <a:pt x="20" y="35"/>
                  </a:cubicBezTo>
                  <a:cubicBezTo>
                    <a:pt x="6" y="35"/>
                    <a:pt x="6" y="35"/>
                    <a:pt x="6" y="35"/>
                  </a:cubicBezTo>
                  <a:cubicBezTo>
                    <a:pt x="6" y="63"/>
                    <a:pt x="6" y="63"/>
                    <a:pt x="6" y="63"/>
                  </a:cubicBezTo>
                  <a:lnTo>
                    <a:pt x="0" y="63"/>
                  </a:lnTo>
                  <a:close/>
                  <a:moveTo>
                    <a:pt x="20" y="30"/>
                  </a:moveTo>
                  <a:cubicBezTo>
                    <a:pt x="23" y="30"/>
                    <a:pt x="25" y="30"/>
                    <a:pt x="27" y="29"/>
                  </a:cubicBezTo>
                  <a:cubicBezTo>
                    <a:pt x="30" y="29"/>
                    <a:pt x="31" y="28"/>
                    <a:pt x="33" y="27"/>
                  </a:cubicBezTo>
                  <a:cubicBezTo>
                    <a:pt x="35" y="26"/>
                    <a:pt x="36" y="25"/>
                    <a:pt x="37" y="23"/>
                  </a:cubicBezTo>
                  <a:cubicBezTo>
                    <a:pt x="37" y="22"/>
                    <a:pt x="38" y="19"/>
                    <a:pt x="38" y="17"/>
                  </a:cubicBezTo>
                  <a:cubicBezTo>
                    <a:pt x="38" y="13"/>
                    <a:pt x="37" y="10"/>
                    <a:pt x="34" y="8"/>
                  </a:cubicBezTo>
                  <a:cubicBezTo>
                    <a:pt x="31" y="6"/>
                    <a:pt x="27" y="5"/>
                    <a:pt x="22" y="5"/>
                  </a:cubicBezTo>
                  <a:cubicBezTo>
                    <a:pt x="6" y="5"/>
                    <a:pt x="6" y="5"/>
                    <a:pt x="6" y="5"/>
                  </a:cubicBezTo>
                  <a:cubicBezTo>
                    <a:pt x="6" y="30"/>
                    <a:pt x="6" y="30"/>
                    <a:pt x="6" y="30"/>
                  </a:cubicBezTo>
                  <a:lnTo>
                    <a:pt x="20" y="30"/>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2"/>
            <p:cNvSpPr>
              <a:spLocks noEditPoints="1"/>
            </p:cNvSpPr>
            <p:nvPr userDrawn="1"/>
          </p:nvSpPr>
          <p:spPr bwMode="auto">
            <a:xfrm>
              <a:off x="5236" y="1644"/>
              <a:ext cx="30" cy="32"/>
            </a:xfrm>
            <a:custGeom>
              <a:avLst/>
              <a:gdLst>
                <a:gd name="T0" fmla="*/ 23 w 43"/>
                <a:gd name="T1" fmla="*/ 20 h 48"/>
                <a:gd name="T2" fmla="*/ 27 w 43"/>
                <a:gd name="T3" fmla="*/ 20 h 48"/>
                <a:gd name="T4" fmla="*/ 30 w 43"/>
                <a:gd name="T5" fmla="*/ 19 h 48"/>
                <a:gd name="T6" fmla="*/ 32 w 43"/>
                <a:gd name="T7" fmla="*/ 17 h 48"/>
                <a:gd name="T8" fmla="*/ 32 w 43"/>
                <a:gd name="T9" fmla="*/ 14 h 48"/>
                <a:gd name="T10" fmla="*/ 29 w 43"/>
                <a:gd name="T11" fmla="*/ 7 h 48"/>
                <a:gd name="T12" fmla="*/ 21 w 43"/>
                <a:gd name="T13" fmla="*/ 5 h 48"/>
                <a:gd name="T14" fmla="*/ 16 w 43"/>
                <a:gd name="T15" fmla="*/ 5 h 48"/>
                <a:gd name="T16" fmla="*/ 12 w 43"/>
                <a:gd name="T17" fmla="*/ 7 h 48"/>
                <a:gd name="T18" fmla="*/ 9 w 43"/>
                <a:gd name="T19" fmla="*/ 10 h 48"/>
                <a:gd name="T20" fmla="*/ 7 w 43"/>
                <a:gd name="T21" fmla="*/ 15 h 48"/>
                <a:gd name="T22" fmla="*/ 2 w 43"/>
                <a:gd name="T23" fmla="*/ 15 h 48"/>
                <a:gd name="T24" fmla="*/ 4 w 43"/>
                <a:gd name="T25" fmla="*/ 8 h 48"/>
                <a:gd name="T26" fmla="*/ 8 w 43"/>
                <a:gd name="T27" fmla="*/ 4 h 48"/>
                <a:gd name="T28" fmla="*/ 14 w 43"/>
                <a:gd name="T29" fmla="*/ 1 h 48"/>
                <a:gd name="T30" fmla="*/ 21 w 43"/>
                <a:gd name="T31" fmla="*/ 0 h 48"/>
                <a:gd name="T32" fmla="*/ 27 w 43"/>
                <a:gd name="T33" fmla="*/ 1 h 48"/>
                <a:gd name="T34" fmla="*/ 33 w 43"/>
                <a:gd name="T35" fmla="*/ 3 h 48"/>
                <a:gd name="T36" fmla="*/ 36 w 43"/>
                <a:gd name="T37" fmla="*/ 8 h 48"/>
                <a:gd name="T38" fmla="*/ 37 w 43"/>
                <a:gd name="T39" fmla="*/ 14 h 48"/>
                <a:gd name="T40" fmla="*/ 37 w 43"/>
                <a:gd name="T41" fmla="*/ 39 h 48"/>
                <a:gd name="T42" fmla="*/ 38 w 43"/>
                <a:gd name="T43" fmla="*/ 43 h 48"/>
                <a:gd name="T44" fmla="*/ 43 w 43"/>
                <a:gd name="T45" fmla="*/ 42 h 48"/>
                <a:gd name="T46" fmla="*/ 43 w 43"/>
                <a:gd name="T47" fmla="*/ 47 h 48"/>
                <a:gd name="T48" fmla="*/ 41 w 43"/>
                <a:gd name="T49" fmla="*/ 47 h 48"/>
                <a:gd name="T50" fmla="*/ 39 w 43"/>
                <a:gd name="T51" fmla="*/ 47 h 48"/>
                <a:gd name="T52" fmla="*/ 36 w 43"/>
                <a:gd name="T53" fmla="*/ 47 h 48"/>
                <a:gd name="T54" fmla="*/ 34 w 43"/>
                <a:gd name="T55" fmla="*/ 46 h 48"/>
                <a:gd name="T56" fmla="*/ 33 w 43"/>
                <a:gd name="T57" fmla="*/ 45 h 48"/>
                <a:gd name="T58" fmla="*/ 32 w 43"/>
                <a:gd name="T59" fmla="*/ 43 h 48"/>
                <a:gd name="T60" fmla="*/ 32 w 43"/>
                <a:gd name="T61" fmla="*/ 40 h 48"/>
                <a:gd name="T62" fmla="*/ 25 w 43"/>
                <a:gd name="T63" fmla="*/ 46 h 48"/>
                <a:gd name="T64" fmla="*/ 15 w 43"/>
                <a:gd name="T65" fmla="*/ 48 h 48"/>
                <a:gd name="T66" fmla="*/ 9 w 43"/>
                <a:gd name="T67" fmla="*/ 47 h 48"/>
                <a:gd name="T68" fmla="*/ 5 w 43"/>
                <a:gd name="T69" fmla="*/ 45 h 48"/>
                <a:gd name="T70" fmla="*/ 1 w 43"/>
                <a:gd name="T71" fmla="*/ 41 h 48"/>
                <a:gd name="T72" fmla="*/ 0 w 43"/>
                <a:gd name="T73" fmla="*/ 35 h 48"/>
                <a:gd name="T74" fmla="*/ 16 w 43"/>
                <a:gd name="T75" fmla="*/ 21 h 48"/>
                <a:gd name="T76" fmla="*/ 23 w 43"/>
                <a:gd name="T77" fmla="*/ 20 h 48"/>
                <a:gd name="T78" fmla="*/ 32 w 43"/>
                <a:gd name="T79" fmla="*/ 23 h 48"/>
                <a:gd name="T80" fmla="*/ 25 w 43"/>
                <a:gd name="T81" fmla="*/ 25 h 48"/>
                <a:gd name="T82" fmla="*/ 18 w 43"/>
                <a:gd name="T83" fmla="*/ 25 h 48"/>
                <a:gd name="T84" fmla="*/ 9 w 43"/>
                <a:gd name="T85" fmla="*/ 28 h 48"/>
                <a:gd name="T86" fmla="*/ 6 w 43"/>
                <a:gd name="T87" fmla="*/ 35 h 48"/>
                <a:gd name="T88" fmla="*/ 6 w 43"/>
                <a:gd name="T89" fmla="*/ 39 h 48"/>
                <a:gd name="T90" fmla="*/ 9 w 43"/>
                <a:gd name="T91" fmla="*/ 41 h 48"/>
                <a:gd name="T92" fmla="*/ 12 w 43"/>
                <a:gd name="T93" fmla="*/ 43 h 48"/>
                <a:gd name="T94" fmla="*/ 15 w 43"/>
                <a:gd name="T95" fmla="*/ 43 h 48"/>
                <a:gd name="T96" fmla="*/ 22 w 43"/>
                <a:gd name="T97" fmla="*/ 42 h 48"/>
                <a:gd name="T98" fmla="*/ 27 w 43"/>
                <a:gd name="T99" fmla="*/ 40 h 48"/>
                <a:gd name="T100" fmla="*/ 31 w 43"/>
                <a:gd name="T101" fmla="*/ 36 h 48"/>
                <a:gd name="T102" fmla="*/ 32 w 43"/>
                <a:gd name="T103" fmla="*/ 30 h 48"/>
                <a:gd name="T104" fmla="*/ 32 w 43"/>
                <a:gd name="T105"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48">
                  <a:moveTo>
                    <a:pt x="23" y="20"/>
                  </a:moveTo>
                  <a:cubicBezTo>
                    <a:pt x="24" y="20"/>
                    <a:pt x="25" y="20"/>
                    <a:pt x="27" y="20"/>
                  </a:cubicBezTo>
                  <a:cubicBezTo>
                    <a:pt x="28" y="19"/>
                    <a:pt x="29" y="19"/>
                    <a:pt x="30" y="19"/>
                  </a:cubicBezTo>
                  <a:cubicBezTo>
                    <a:pt x="31" y="18"/>
                    <a:pt x="32" y="18"/>
                    <a:pt x="32" y="17"/>
                  </a:cubicBezTo>
                  <a:cubicBezTo>
                    <a:pt x="32" y="16"/>
                    <a:pt x="32" y="15"/>
                    <a:pt x="32" y="14"/>
                  </a:cubicBezTo>
                  <a:cubicBezTo>
                    <a:pt x="32" y="11"/>
                    <a:pt x="31" y="9"/>
                    <a:pt x="29" y="7"/>
                  </a:cubicBezTo>
                  <a:cubicBezTo>
                    <a:pt x="28" y="6"/>
                    <a:pt x="25" y="5"/>
                    <a:pt x="21" y="5"/>
                  </a:cubicBezTo>
                  <a:cubicBezTo>
                    <a:pt x="19" y="5"/>
                    <a:pt x="17" y="5"/>
                    <a:pt x="16" y="5"/>
                  </a:cubicBezTo>
                  <a:cubicBezTo>
                    <a:pt x="14" y="6"/>
                    <a:pt x="13" y="6"/>
                    <a:pt x="12" y="7"/>
                  </a:cubicBezTo>
                  <a:cubicBezTo>
                    <a:pt x="11" y="8"/>
                    <a:pt x="10" y="9"/>
                    <a:pt x="9" y="10"/>
                  </a:cubicBezTo>
                  <a:cubicBezTo>
                    <a:pt x="8" y="11"/>
                    <a:pt x="8" y="13"/>
                    <a:pt x="7" y="15"/>
                  </a:cubicBezTo>
                  <a:cubicBezTo>
                    <a:pt x="2" y="15"/>
                    <a:pt x="2" y="15"/>
                    <a:pt x="2" y="15"/>
                  </a:cubicBezTo>
                  <a:cubicBezTo>
                    <a:pt x="2" y="12"/>
                    <a:pt x="3" y="10"/>
                    <a:pt x="4" y="8"/>
                  </a:cubicBezTo>
                  <a:cubicBezTo>
                    <a:pt x="5" y="6"/>
                    <a:pt x="6" y="5"/>
                    <a:pt x="8" y="4"/>
                  </a:cubicBezTo>
                  <a:cubicBezTo>
                    <a:pt x="10" y="2"/>
                    <a:pt x="12" y="1"/>
                    <a:pt x="14" y="1"/>
                  </a:cubicBezTo>
                  <a:cubicBezTo>
                    <a:pt x="16" y="0"/>
                    <a:pt x="18" y="0"/>
                    <a:pt x="21" y="0"/>
                  </a:cubicBezTo>
                  <a:cubicBezTo>
                    <a:pt x="23" y="0"/>
                    <a:pt x="25" y="0"/>
                    <a:pt x="27" y="1"/>
                  </a:cubicBezTo>
                  <a:cubicBezTo>
                    <a:pt x="29" y="1"/>
                    <a:pt x="31" y="2"/>
                    <a:pt x="33" y="3"/>
                  </a:cubicBezTo>
                  <a:cubicBezTo>
                    <a:pt x="34" y="4"/>
                    <a:pt x="35" y="6"/>
                    <a:pt x="36" y="8"/>
                  </a:cubicBezTo>
                  <a:cubicBezTo>
                    <a:pt x="37" y="9"/>
                    <a:pt x="37" y="12"/>
                    <a:pt x="37" y="14"/>
                  </a:cubicBezTo>
                  <a:cubicBezTo>
                    <a:pt x="37" y="39"/>
                    <a:pt x="37" y="39"/>
                    <a:pt x="37" y="39"/>
                  </a:cubicBezTo>
                  <a:cubicBezTo>
                    <a:pt x="37" y="41"/>
                    <a:pt x="38" y="42"/>
                    <a:pt x="38" y="43"/>
                  </a:cubicBezTo>
                  <a:cubicBezTo>
                    <a:pt x="39" y="43"/>
                    <a:pt x="41" y="43"/>
                    <a:pt x="43" y="42"/>
                  </a:cubicBezTo>
                  <a:cubicBezTo>
                    <a:pt x="43" y="47"/>
                    <a:pt x="43" y="47"/>
                    <a:pt x="43" y="47"/>
                  </a:cubicBezTo>
                  <a:cubicBezTo>
                    <a:pt x="42" y="47"/>
                    <a:pt x="42" y="47"/>
                    <a:pt x="41" y="47"/>
                  </a:cubicBezTo>
                  <a:cubicBezTo>
                    <a:pt x="40" y="47"/>
                    <a:pt x="39" y="47"/>
                    <a:pt x="39" y="47"/>
                  </a:cubicBezTo>
                  <a:cubicBezTo>
                    <a:pt x="38" y="47"/>
                    <a:pt x="37" y="47"/>
                    <a:pt x="36" y="47"/>
                  </a:cubicBezTo>
                  <a:cubicBezTo>
                    <a:pt x="35" y="47"/>
                    <a:pt x="35" y="47"/>
                    <a:pt x="34" y="46"/>
                  </a:cubicBezTo>
                  <a:cubicBezTo>
                    <a:pt x="34" y="46"/>
                    <a:pt x="33" y="45"/>
                    <a:pt x="33" y="45"/>
                  </a:cubicBezTo>
                  <a:cubicBezTo>
                    <a:pt x="33" y="44"/>
                    <a:pt x="32" y="43"/>
                    <a:pt x="32" y="43"/>
                  </a:cubicBezTo>
                  <a:cubicBezTo>
                    <a:pt x="32" y="42"/>
                    <a:pt x="32" y="41"/>
                    <a:pt x="32" y="40"/>
                  </a:cubicBezTo>
                  <a:cubicBezTo>
                    <a:pt x="30" y="43"/>
                    <a:pt x="27" y="45"/>
                    <a:pt x="25" y="46"/>
                  </a:cubicBezTo>
                  <a:cubicBezTo>
                    <a:pt x="22" y="47"/>
                    <a:pt x="19" y="48"/>
                    <a:pt x="15" y="48"/>
                  </a:cubicBezTo>
                  <a:cubicBezTo>
                    <a:pt x="13" y="48"/>
                    <a:pt x="11" y="48"/>
                    <a:pt x="9" y="47"/>
                  </a:cubicBezTo>
                  <a:cubicBezTo>
                    <a:pt x="8" y="47"/>
                    <a:pt x="6" y="46"/>
                    <a:pt x="5" y="45"/>
                  </a:cubicBezTo>
                  <a:cubicBezTo>
                    <a:pt x="3" y="44"/>
                    <a:pt x="2" y="42"/>
                    <a:pt x="1" y="41"/>
                  </a:cubicBezTo>
                  <a:cubicBezTo>
                    <a:pt x="0" y="39"/>
                    <a:pt x="0" y="37"/>
                    <a:pt x="0" y="35"/>
                  </a:cubicBezTo>
                  <a:cubicBezTo>
                    <a:pt x="0" y="27"/>
                    <a:pt x="5" y="23"/>
                    <a:pt x="16" y="21"/>
                  </a:cubicBezTo>
                  <a:lnTo>
                    <a:pt x="23" y="20"/>
                  </a:lnTo>
                  <a:close/>
                  <a:moveTo>
                    <a:pt x="32" y="23"/>
                  </a:moveTo>
                  <a:cubicBezTo>
                    <a:pt x="30" y="24"/>
                    <a:pt x="28" y="24"/>
                    <a:pt x="25" y="25"/>
                  </a:cubicBezTo>
                  <a:cubicBezTo>
                    <a:pt x="23" y="25"/>
                    <a:pt x="21" y="25"/>
                    <a:pt x="18" y="25"/>
                  </a:cubicBezTo>
                  <a:cubicBezTo>
                    <a:pt x="14" y="26"/>
                    <a:pt x="11" y="27"/>
                    <a:pt x="9" y="28"/>
                  </a:cubicBezTo>
                  <a:cubicBezTo>
                    <a:pt x="7" y="30"/>
                    <a:pt x="6" y="32"/>
                    <a:pt x="6" y="35"/>
                  </a:cubicBezTo>
                  <a:cubicBezTo>
                    <a:pt x="6" y="36"/>
                    <a:pt x="6" y="38"/>
                    <a:pt x="6" y="39"/>
                  </a:cubicBezTo>
                  <a:cubicBezTo>
                    <a:pt x="7" y="40"/>
                    <a:pt x="8" y="41"/>
                    <a:pt x="9" y="41"/>
                  </a:cubicBezTo>
                  <a:cubicBezTo>
                    <a:pt x="10" y="42"/>
                    <a:pt x="11" y="42"/>
                    <a:pt x="12" y="43"/>
                  </a:cubicBezTo>
                  <a:cubicBezTo>
                    <a:pt x="13" y="43"/>
                    <a:pt x="14" y="43"/>
                    <a:pt x="15" y="43"/>
                  </a:cubicBezTo>
                  <a:cubicBezTo>
                    <a:pt x="18" y="43"/>
                    <a:pt x="20" y="43"/>
                    <a:pt x="22" y="42"/>
                  </a:cubicBezTo>
                  <a:cubicBezTo>
                    <a:pt x="24" y="42"/>
                    <a:pt x="25" y="41"/>
                    <a:pt x="27" y="40"/>
                  </a:cubicBezTo>
                  <a:cubicBezTo>
                    <a:pt x="28" y="39"/>
                    <a:pt x="30" y="38"/>
                    <a:pt x="31" y="36"/>
                  </a:cubicBezTo>
                  <a:cubicBezTo>
                    <a:pt x="32" y="34"/>
                    <a:pt x="32" y="32"/>
                    <a:pt x="32" y="30"/>
                  </a:cubicBezTo>
                  <a:lnTo>
                    <a:pt x="32" y="23"/>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3"/>
            <p:cNvSpPr>
              <a:spLocks/>
            </p:cNvSpPr>
            <p:nvPr userDrawn="1"/>
          </p:nvSpPr>
          <p:spPr bwMode="auto">
            <a:xfrm>
              <a:off x="5271" y="1644"/>
              <a:ext cx="15" cy="32"/>
            </a:xfrm>
            <a:custGeom>
              <a:avLst/>
              <a:gdLst>
                <a:gd name="T0" fmla="*/ 6 w 21"/>
                <a:gd name="T1" fmla="*/ 47 h 47"/>
                <a:gd name="T2" fmla="*/ 0 w 21"/>
                <a:gd name="T3" fmla="*/ 47 h 47"/>
                <a:gd name="T4" fmla="*/ 0 w 21"/>
                <a:gd name="T5" fmla="*/ 1 h 47"/>
                <a:gd name="T6" fmla="*/ 6 w 21"/>
                <a:gd name="T7" fmla="*/ 1 h 47"/>
                <a:gd name="T8" fmla="*/ 6 w 21"/>
                <a:gd name="T9" fmla="*/ 10 h 47"/>
                <a:gd name="T10" fmla="*/ 6 w 21"/>
                <a:gd name="T11" fmla="*/ 10 h 47"/>
                <a:gd name="T12" fmla="*/ 11 w 21"/>
                <a:gd name="T13" fmla="*/ 2 h 47"/>
                <a:gd name="T14" fmla="*/ 21 w 21"/>
                <a:gd name="T15" fmla="*/ 0 h 47"/>
                <a:gd name="T16" fmla="*/ 21 w 21"/>
                <a:gd name="T17" fmla="*/ 6 h 47"/>
                <a:gd name="T18" fmla="*/ 13 w 21"/>
                <a:gd name="T19" fmla="*/ 7 h 47"/>
                <a:gd name="T20" fmla="*/ 9 w 21"/>
                <a:gd name="T21" fmla="*/ 11 h 47"/>
                <a:gd name="T22" fmla="*/ 6 w 21"/>
                <a:gd name="T23" fmla="*/ 17 h 47"/>
                <a:gd name="T24" fmla="*/ 6 w 21"/>
                <a:gd name="T25" fmla="*/ 24 h 47"/>
                <a:gd name="T26" fmla="*/ 6 w 2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6" y="47"/>
                  </a:moveTo>
                  <a:cubicBezTo>
                    <a:pt x="0" y="47"/>
                    <a:pt x="0" y="47"/>
                    <a:pt x="0" y="47"/>
                  </a:cubicBezTo>
                  <a:cubicBezTo>
                    <a:pt x="0" y="1"/>
                    <a:pt x="0" y="1"/>
                    <a:pt x="0" y="1"/>
                  </a:cubicBezTo>
                  <a:cubicBezTo>
                    <a:pt x="6" y="1"/>
                    <a:pt x="6" y="1"/>
                    <a:pt x="6" y="1"/>
                  </a:cubicBezTo>
                  <a:cubicBezTo>
                    <a:pt x="6" y="10"/>
                    <a:pt x="6" y="10"/>
                    <a:pt x="6" y="10"/>
                  </a:cubicBezTo>
                  <a:cubicBezTo>
                    <a:pt x="6" y="10"/>
                    <a:pt x="6" y="10"/>
                    <a:pt x="6" y="10"/>
                  </a:cubicBezTo>
                  <a:cubicBezTo>
                    <a:pt x="7" y="6"/>
                    <a:pt x="9" y="4"/>
                    <a:pt x="11" y="2"/>
                  </a:cubicBezTo>
                  <a:cubicBezTo>
                    <a:pt x="14" y="1"/>
                    <a:pt x="17" y="0"/>
                    <a:pt x="21" y="0"/>
                  </a:cubicBezTo>
                  <a:cubicBezTo>
                    <a:pt x="21" y="6"/>
                    <a:pt x="21" y="6"/>
                    <a:pt x="21" y="6"/>
                  </a:cubicBezTo>
                  <a:cubicBezTo>
                    <a:pt x="18" y="6"/>
                    <a:pt x="15" y="6"/>
                    <a:pt x="13" y="7"/>
                  </a:cubicBezTo>
                  <a:cubicBezTo>
                    <a:pt x="11" y="8"/>
                    <a:pt x="10" y="10"/>
                    <a:pt x="9" y="11"/>
                  </a:cubicBezTo>
                  <a:cubicBezTo>
                    <a:pt x="7" y="13"/>
                    <a:pt x="7" y="15"/>
                    <a:pt x="6" y="17"/>
                  </a:cubicBezTo>
                  <a:cubicBezTo>
                    <a:pt x="6" y="20"/>
                    <a:pt x="6" y="22"/>
                    <a:pt x="6" y="24"/>
                  </a:cubicBezTo>
                  <a:lnTo>
                    <a:pt x="6" y="47"/>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4"/>
            <p:cNvSpPr>
              <a:spLocks/>
            </p:cNvSpPr>
            <p:nvPr userDrawn="1"/>
          </p:nvSpPr>
          <p:spPr bwMode="auto">
            <a:xfrm>
              <a:off x="5290" y="1636"/>
              <a:ext cx="15" cy="40"/>
            </a:xfrm>
            <a:custGeom>
              <a:avLst/>
              <a:gdLst>
                <a:gd name="T0" fmla="*/ 21 w 21"/>
                <a:gd name="T1" fmla="*/ 58 h 59"/>
                <a:gd name="T2" fmla="*/ 18 w 21"/>
                <a:gd name="T3" fmla="*/ 59 h 59"/>
                <a:gd name="T4" fmla="*/ 15 w 21"/>
                <a:gd name="T5" fmla="*/ 59 h 59"/>
                <a:gd name="T6" fmla="*/ 9 w 21"/>
                <a:gd name="T7" fmla="*/ 57 h 59"/>
                <a:gd name="T8" fmla="*/ 7 w 21"/>
                <a:gd name="T9" fmla="*/ 50 h 59"/>
                <a:gd name="T10" fmla="*/ 7 w 21"/>
                <a:gd name="T11" fmla="*/ 17 h 59"/>
                <a:gd name="T12" fmla="*/ 0 w 21"/>
                <a:gd name="T13" fmla="*/ 17 h 59"/>
                <a:gd name="T14" fmla="*/ 0 w 21"/>
                <a:gd name="T15" fmla="*/ 12 h 59"/>
                <a:gd name="T16" fmla="*/ 7 w 21"/>
                <a:gd name="T17" fmla="*/ 12 h 59"/>
                <a:gd name="T18" fmla="*/ 7 w 21"/>
                <a:gd name="T19" fmla="*/ 0 h 59"/>
                <a:gd name="T20" fmla="*/ 12 w 21"/>
                <a:gd name="T21" fmla="*/ 0 h 59"/>
                <a:gd name="T22" fmla="*/ 12 w 21"/>
                <a:gd name="T23" fmla="*/ 12 h 59"/>
                <a:gd name="T24" fmla="*/ 21 w 21"/>
                <a:gd name="T25" fmla="*/ 12 h 59"/>
                <a:gd name="T26" fmla="*/ 21 w 21"/>
                <a:gd name="T27" fmla="*/ 17 h 59"/>
                <a:gd name="T28" fmla="*/ 12 w 21"/>
                <a:gd name="T29" fmla="*/ 17 h 59"/>
                <a:gd name="T30" fmla="*/ 12 w 21"/>
                <a:gd name="T31" fmla="*/ 48 h 59"/>
                <a:gd name="T32" fmla="*/ 12 w 21"/>
                <a:gd name="T33" fmla="*/ 51 h 59"/>
                <a:gd name="T34" fmla="*/ 13 w 21"/>
                <a:gd name="T35" fmla="*/ 53 h 59"/>
                <a:gd name="T36" fmla="*/ 14 w 21"/>
                <a:gd name="T37" fmla="*/ 54 h 59"/>
                <a:gd name="T38" fmla="*/ 17 w 21"/>
                <a:gd name="T39" fmla="*/ 54 h 59"/>
                <a:gd name="T40" fmla="*/ 19 w 21"/>
                <a:gd name="T41" fmla="*/ 54 h 59"/>
                <a:gd name="T42" fmla="*/ 21 w 21"/>
                <a:gd name="T43" fmla="*/ 54 h 59"/>
                <a:gd name="T44" fmla="*/ 21 w 21"/>
                <a:gd name="T45"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9">
                  <a:moveTo>
                    <a:pt x="21" y="58"/>
                  </a:moveTo>
                  <a:cubicBezTo>
                    <a:pt x="20" y="58"/>
                    <a:pt x="19" y="58"/>
                    <a:pt x="18" y="59"/>
                  </a:cubicBezTo>
                  <a:cubicBezTo>
                    <a:pt x="17" y="59"/>
                    <a:pt x="16" y="59"/>
                    <a:pt x="15" y="59"/>
                  </a:cubicBezTo>
                  <a:cubicBezTo>
                    <a:pt x="12" y="59"/>
                    <a:pt x="10" y="58"/>
                    <a:pt x="9" y="57"/>
                  </a:cubicBezTo>
                  <a:cubicBezTo>
                    <a:pt x="7" y="56"/>
                    <a:pt x="7" y="53"/>
                    <a:pt x="7" y="50"/>
                  </a:cubicBezTo>
                  <a:cubicBezTo>
                    <a:pt x="7" y="17"/>
                    <a:pt x="7" y="17"/>
                    <a:pt x="7" y="17"/>
                  </a:cubicBezTo>
                  <a:cubicBezTo>
                    <a:pt x="0" y="17"/>
                    <a:pt x="0" y="17"/>
                    <a:pt x="0" y="17"/>
                  </a:cubicBezTo>
                  <a:cubicBezTo>
                    <a:pt x="0" y="12"/>
                    <a:pt x="0" y="12"/>
                    <a:pt x="0" y="12"/>
                  </a:cubicBezTo>
                  <a:cubicBezTo>
                    <a:pt x="7" y="12"/>
                    <a:pt x="7" y="12"/>
                    <a:pt x="7" y="12"/>
                  </a:cubicBezTo>
                  <a:cubicBezTo>
                    <a:pt x="7" y="0"/>
                    <a:pt x="7" y="0"/>
                    <a:pt x="7" y="0"/>
                  </a:cubicBezTo>
                  <a:cubicBezTo>
                    <a:pt x="12" y="0"/>
                    <a:pt x="12" y="0"/>
                    <a:pt x="12" y="0"/>
                  </a:cubicBezTo>
                  <a:cubicBezTo>
                    <a:pt x="12" y="12"/>
                    <a:pt x="12" y="12"/>
                    <a:pt x="12" y="12"/>
                  </a:cubicBezTo>
                  <a:cubicBezTo>
                    <a:pt x="21" y="12"/>
                    <a:pt x="21" y="12"/>
                    <a:pt x="21" y="12"/>
                  </a:cubicBezTo>
                  <a:cubicBezTo>
                    <a:pt x="21" y="17"/>
                    <a:pt x="21" y="17"/>
                    <a:pt x="21" y="17"/>
                  </a:cubicBezTo>
                  <a:cubicBezTo>
                    <a:pt x="12" y="17"/>
                    <a:pt x="12" y="17"/>
                    <a:pt x="12" y="17"/>
                  </a:cubicBezTo>
                  <a:cubicBezTo>
                    <a:pt x="12" y="48"/>
                    <a:pt x="12" y="48"/>
                    <a:pt x="12" y="48"/>
                  </a:cubicBezTo>
                  <a:cubicBezTo>
                    <a:pt x="12" y="49"/>
                    <a:pt x="12" y="50"/>
                    <a:pt x="12" y="51"/>
                  </a:cubicBezTo>
                  <a:cubicBezTo>
                    <a:pt x="12" y="52"/>
                    <a:pt x="12" y="52"/>
                    <a:pt x="13" y="53"/>
                  </a:cubicBezTo>
                  <a:cubicBezTo>
                    <a:pt x="13" y="53"/>
                    <a:pt x="13" y="54"/>
                    <a:pt x="14" y="54"/>
                  </a:cubicBezTo>
                  <a:cubicBezTo>
                    <a:pt x="15" y="54"/>
                    <a:pt x="16" y="54"/>
                    <a:pt x="17" y="54"/>
                  </a:cubicBezTo>
                  <a:cubicBezTo>
                    <a:pt x="17" y="54"/>
                    <a:pt x="18" y="54"/>
                    <a:pt x="19" y="54"/>
                  </a:cubicBezTo>
                  <a:cubicBezTo>
                    <a:pt x="19" y="54"/>
                    <a:pt x="20" y="54"/>
                    <a:pt x="21" y="54"/>
                  </a:cubicBezTo>
                  <a:lnTo>
                    <a:pt x="21" y="58"/>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5"/>
            <p:cNvSpPr>
              <a:spLocks noEditPoints="1"/>
            </p:cNvSpPr>
            <p:nvPr userDrawn="1"/>
          </p:nvSpPr>
          <p:spPr bwMode="auto">
            <a:xfrm>
              <a:off x="5327" y="1644"/>
              <a:ext cx="28" cy="32"/>
            </a:xfrm>
            <a:custGeom>
              <a:avLst/>
              <a:gdLst>
                <a:gd name="T0" fmla="*/ 21 w 42"/>
                <a:gd name="T1" fmla="*/ 48 h 48"/>
                <a:gd name="T2" fmla="*/ 13 w 42"/>
                <a:gd name="T3" fmla="*/ 46 h 48"/>
                <a:gd name="T4" fmla="*/ 6 w 42"/>
                <a:gd name="T5" fmla="*/ 42 h 48"/>
                <a:gd name="T6" fmla="*/ 2 w 42"/>
                <a:gd name="T7" fmla="*/ 34 h 48"/>
                <a:gd name="T8" fmla="*/ 0 w 42"/>
                <a:gd name="T9" fmla="*/ 24 h 48"/>
                <a:gd name="T10" fmla="*/ 2 w 42"/>
                <a:gd name="T11" fmla="*/ 15 h 48"/>
                <a:gd name="T12" fmla="*/ 6 w 42"/>
                <a:gd name="T13" fmla="*/ 7 h 48"/>
                <a:gd name="T14" fmla="*/ 12 w 42"/>
                <a:gd name="T15" fmla="*/ 2 h 48"/>
                <a:gd name="T16" fmla="*/ 21 w 42"/>
                <a:gd name="T17" fmla="*/ 0 h 48"/>
                <a:gd name="T18" fmla="*/ 31 w 42"/>
                <a:gd name="T19" fmla="*/ 2 h 48"/>
                <a:gd name="T20" fmla="*/ 37 w 42"/>
                <a:gd name="T21" fmla="*/ 7 h 48"/>
                <a:gd name="T22" fmla="*/ 41 w 42"/>
                <a:gd name="T23" fmla="*/ 15 h 48"/>
                <a:gd name="T24" fmla="*/ 42 w 42"/>
                <a:gd name="T25" fmla="*/ 24 h 48"/>
                <a:gd name="T26" fmla="*/ 41 w 42"/>
                <a:gd name="T27" fmla="*/ 34 h 48"/>
                <a:gd name="T28" fmla="*/ 37 w 42"/>
                <a:gd name="T29" fmla="*/ 41 h 48"/>
                <a:gd name="T30" fmla="*/ 30 w 42"/>
                <a:gd name="T31" fmla="*/ 46 h 48"/>
                <a:gd name="T32" fmla="*/ 21 w 42"/>
                <a:gd name="T33" fmla="*/ 48 h 48"/>
                <a:gd name="T34" fmla="*/ 37 w 42"/>
                <a:gd name="T35" fmla="*/ 24 h 48"/>
                <a:gd name="T36" fmla="*/ 36 w 42"/>
                <a:gd name="T37" fmla="*/ 16 h 48"/>
                <a:gd name="T38" fmla="*/ 33 w 42"/>
                <a:gd name="T39" fmla="*/ 10 h 48"/>
                <a:gd name="T40" fmla="*/ 28 w 42"/>
                <a:gd name="T41" fmla="*/ 6 h 48"/>
                <a:gd name="T42" fmla="*/ 21 w 42"/>
                <a:gd name="T43" fmla="*/ 5 h 48"/>
                <a:gd name="T44" fmla="*/ 14 w 42"/>
                <a:gd name="T45" fmla="*/ 6 h 48"/>
                <a:gd name="T46" fmla="*/ 9 w 42"/>
                <a:gd name="T47" fmla="*/ 11 h 48"/>
                <a:gd name="T48" fmla="*/ 7 w 42"/>
                <a:gd name="T49" fmla="*/ 17 h 48"/>
                <a:gd name="T50" fmla="*/ 6 w 42"/>
                <a:gd name="T51" fmla="*/ 24 h 48"/>
                <a:gd name="T52" fmla="*/ 7 w 42"/>
                <a:gd name="T53" fmla="*/ 32 h 48"/>
                <a:gd name="T54" fmla="*/ 10 w 42"/>
                <a:gd name="T55" fmla="*/ 38 h 48"/>
                <a:gd name="T56" fmla="*/ 15 w 42"/>
                <a:gd name="T57" fmla="*/ 42 h 48"/>
                <a:gd name="T58" fmla="*/ 21 w 42"/>
                <a:gd name="T59" fmla="*/ 43 h 48"/>
                <a:gd name="T60" fmla="*/ 28 w 42"/>
                <a:gd name="T61" fmla="*/ 42 h 48"/>
                <a:gd name="T62" fmla="*/ 33 w 42"/>
                <a:gd name="T63" fmla="*/ 37 h 48"/>
                <a:gd name="T64" fmla="*/ 36 w 42"/>
                <a:gd name="T65" fmla="*/ 31 h 48"/>
                <a:gd name="T66" fmla="*/ 37 w 42"/>
                <a:gd name="T6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8">
                  <a:moveTo>
                    <a:pt x="21" y="48"/>
                  </a:moveTo>
                  <a:cubicBezTo>
                    <a:pt x="18" y="48"/>
                    <a:pt x="16" y="47"/>
                    <a:pt x="13" y="46"/>
                  </a:cubicBezTo>
                  <a:cubicBezTo>
                    <a:pt x="11" y="45"/>
                    <a:pt x="8" y="44"/>
                    <a:pt x="6" y="42"/>
                  </a:cubicBezTo>
                  <a:cubicBezTo>
                    <a:pt x="5" y="40"/>
                    <a:pt x="3" y="37"/>
                    <a:pt x="2" y="34"/>
                  </a:cubicBezTo>
                  <a:cubicBezTo>
                    <a:pt x="1" y="31"/>
                    <a:pt x="0" y="28"/>
                    <a:pt x="0" y="24"/>
                  </a:cubicBezTo>
                  <a:cubicBezTo>
                    <a:pt x="0" y="21"/>
                    <a:pt x="1" y="18"/>
                    <a:pt x="2" y="15"/>
                  </a:cubicBezTo>
                  <a:cubicBezTo>
                    <a:pt x="2" y="12"/>
                    <a:pt x="4" y="9"/>
                    <a:pt x="6" y="7"/>
                  </a:cubicBezTo>
                  <a:cubicBezTo>
                    <a:pt x="7" y="5"/>
                    <a:pt x="9" y="3"/>
                    <a:pt x="12" y="2"/>
                  </a:cubicBezTo>
                  <a:cubicBezTo>
                    <a:pt x="15" y="1"/>
                    <a:pt x="18" y="0"/>
                    <a:pt x="21" y="0"/>
                  </a:cubicBezTo>
                  <a:cubicBezTo>
                    <a:pt x="25" y="0"/>
                    <a:pt x="28" y="1"/>
                    <a:pt x="31" y="2"/>
                  </a:cubicBezTo>
                  <a:cubicBezTo>
                    <a:pt x="33" y="3"/>
                    <a:pt x="35" y="5"/>
                    <a:pt x="37" y="7"/>
                  </a:cubicBezTo>
                  <a:cubicBezTo>
                    <a:pt x="39" y="9"/>
                    <a:pt x="40" y="12"/>
                    <a:pt x="41" y="15"/>
                  </a:cubicBezTo>
                  <a:cubicBezTo>
                    <a:pt x="42" y="18"/>
                    <a:pt x="42" y="21"/>
                    <a:pt x="42" y="24"/>
                  </a:cubicBezTo>
                  <a:cubicBezTo>
                    <a:pt x="42" y="28"/>
                    <a:pt x="42" y="31"/>
                    <a:pt x="41" y="34"/>
                  </a:cubicBezTo>
                  <a:cubicBezTo>
                    <a:pt x="40" y="37"/>
                    <a:pt x="38" y="39"/>
                    <a:pt x="37" y="41"/>
                  </a:cubicBezTo>
                  <a:cubicBezTo>
                    <a:pt x="35" y="43"/>
                    <a:pt x="33" y="45"/>
                    <a:pt x="30" y="46"/>
                  </a:cubicBezTo>
                  <a:cubicBezTo>
                    <a:pt x="27" y="47"/>
                    <a:pt x="24" y="48"/>
                    <a:pt x="21" y="48"/>
                  </a:cubicBezTo>
                  <a:moveTo>
                    <a:pt x="37" y="24"/>
                  </a:moveTo>
                  <a:cubicBezTo>
                    <a:pt x="37" y="21"/>
                    <a:pt x="36" y="19"/>
                    <a:pt x="36" y="16"/>
                  </a:cubicBezTo>
                  <a:cubicBezTo>
                    <a:pt x="35" y="14"/>
                    <a:pt x="34" y="12"/>
                    <a:pt x="33" y="10"/>
                  </a:cubicBezTo>
                  <a:cubicBezTo>
                    <a:pt x="32" y="9"/>
                    <a:pt x="30" y="7"/>
                    <a:pt x="28" y="6"/>
                  </a:cubicBezTo>
                  <a:cubicBezTo>
                    <a:pt x="26" y="5"/>
                    <a:pt x="24" y="5"/>
                    <a:pt x="21" y="5"/>
                  </a:cubicBezTo>
                  <a:cubicBezTo>
                    <a:pt x="19" y="5"/>
                    <a:pt x="16" y="5"/>
                    <a:pt x="14" y="6"/>
                  </a:cubicBezTo>
                  <a:cubicBezTo>
                    <a:pt x="12" y="8"/>
                    <a:pt x="11" y="9"/>
                    <a:pt x="9" y="11"/>
                  </a:cubicBezTo>
                  <a:cubicBezTo>
                    <a:pt x="8" y="13"/>
                    <a:pt x="7" y="15"/>
                    <a:pt x="7" y="17"/>
                  </a:cubicBezTo>
                  <a:cubicBezTo>
                    <a:pt x="6" y="19"/>
                    <a:pt x="6" y="22"/>
                    <a:pt x="6" y="24"/>
                  </a:cubicBezTo>
                  <a:cubicBezTo>
                    <a:pt x="6" y="27"/>
                    <a:pt x="6" y="29"/>
                    <a:pt x="7" y="32"/>
                  </a:cubicBezTo>
                  <a:cubicBezTo>
                    <a:pt x="8" y="34"/>
                    <a:pt x="9" y="36"/>
                    <a:pt x="10" y="38"/>
                  </a:cubicBezTo>
                  <a:cubicBezTo>
                    <a:pt x="11" y="40"/>
                    <a:pt x="13" y="41"/>
                    <a:pt x="15" y="42"/>
                  </a:cubicBezTo>
                  <a:cubicBezTo>
                    <a:pt x="17" y="43"/>
                    <a:pt x="19" y="43"/>
                    <a:pt x="21" y="43"/>
                  </a:cubicBezTo>
                  <a:cubicBezTo>
                    <a:pt x="24" y="43"/>
                    <a:pt x="26" y="43"/>
                    <a:pt x="28" y="42"/>
                  </a:cubicBezTo>
                  <a:cubicBezTo>
                    <a:pt x="30" y="41"/>
                    <a:pt x="32" y="39"/>
                    <a:pt x="33" y="37"/>
                  </a:cubicBezTo>
                  <a:cubicBezTo>
                    <a:pt x="34" y="35"/>
                    <a:pt x="35" y="33"/>
                    <a:pt x="36" y="31"/>
                  </a:cubicBezTo>
                  <a:cubicBezTo>
                    <a:pt x="36" y="29"/>
                    <a:pt x="37" y="26"/>
                    <a:pt x="37" y="24"/>
                  </a:cubicBezTo>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6"/>
            <p:cNvSpPr>
              <a:spLocks/>
            </p:cNvSpPr>
            <p:nvPr userDrawn="1"/>
          </p:nvSpPr>
          <p:spPr bwMode="auto">
            <a:xfrm>
              <a:off x="5359" y="1631"/>
              <a:ext cx="14" cy="45"/>
            </a:xfrm>
            <a:custGeom>
              <a:avLst/>
              <a:gdLst>
                <a:gd name="T0" fmla="*/ 0 w 21"/>
                <a:gd name="T1" fmla="*/ 24 h 65"/>
                <a:gd name="T2" fmla="*/ 0 w 21"/>
                <a:gd name="T3" fmla="*/ 19 h 65"/>
                <a:gd name="T4" fmla="*/ 7 w 21"/>
                <a:gd name="T5" fmla="*/ 19 h 65"/>
                <a:gd name="T6" fmla="*/ 7 w 21"/>
                <a:gd name="T7" fmla="*/ 12 h 65"/>
                <a:gd name="T8" fmla="*/ 9 w 21"/>
                <a:gd name="T9" fmla="*/ 4 h 65"/>
                <a:gd name="T10" fmla="*/ 17 w 21"/>
                <a:gd name="T11" fmla="*/ 0 h 65"/>
                <a:gd name="T12" fmla="*/ 19 w 21"/>
                <a:gd name="T13" fmla="*/ 0 h 65"/>
                <a:gd name="T14" fmla="*/ 21 w 21"/>
                <a:gd name="T15" fmla="*/ 1 h 65"/>
                <a:gd name="T16" fmla="*/ 21 w 21"/>
                <a:gd name="T17" fmla="*/ 6 h 65"/>
                <a:gd name="T18" fmla="*/ 18 w 21"/>
                <a:gd name="T19" fmla="*/ 5 h 65"/>
                <a:gd name="T20" fmla="*/ 15 w 21"/>
                <a:gd name="T21" fmla="*/ 6 h 65"/>
                <a:gd name="T22" fmla="*/ 13 w 21"/>
                <a:gd name="T23" fmla="*/ 8 h 65"/>
                <a:gd name="T24" fmla="*/ 13 w 21"/>
                <a:gd name="T25" fmla="*/ 11 h 65"/>
                <a:gd name="T26" fmla="*/ 12 w 21"/>
                <a:gd name="T27" fmla="*/ 14 h 65"/>
                <a:gd name="T28" fmla="*/ 12 w 21"/>
                <a:gd name="T29" fmla="*/ 19 h 65"/>
                <a:gd name="T30" fmla="*/ 21 w 21"/>
                <a:gd name="T31" fmla="*/ 19 h 65"/>
                <a:gd name="T32" fmla="*/ 21 w 21"/>
                <a:gd name="T33" fmla="*/ 24 h 65"/>
                <a:gd name="T34" fmla="*/ 12 w 21"/>
                <a:gd name="T35" fmla="*/ 24 h 65"/>
                <a:gd name="T36" fmla="*/ 12 w 21"/>
                <a:gd name="T37" fmla="*/ 65 h 65"/>
                <a:gd name="T38" fmla="*/ 7 w 21"/>
                <a:gd name="T39" fmla="*/ 65 h 65"/>
                <a:gd name="T40" fmla="*/ 7 w 21"/>
                <a:gd name="T41" fmla="*/ 24 h 65"/>
                <a:gd name="T42" fmla="*/ 0 w 21"/>
                <a:gd name="T43"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65">
                  <a:moveTo>
                    <a:pt x="0" y="24"/>
                  </a:moveTo>
                  <a:cubicBezTo>
                    <a:pt x="0" y="19"/>
                    <a:pt x="0" y="19"/>
                    <a:pt x="0" y="19"/>
                  </a:cubicBezTo>
                  <a:cubicBezTo>
                    <a:pt x="7" y="19"/>
                    <a:pt x="7" y="19"/>
                    <a:pt x="7" y="19"/>
                  </a:cubicBezTo>
                  <a:cubicBezTo>
                    <a:pt x="7" y="12"/>
                    <a:pt x="7" y="12"/>
                    <a:pt x="7" y="12"/>
                  </a:cubicBezTo>
                  <a:cubicBezTo>
                    <a:pt x="7" y="8"/>
                    <a:pt x="8" y="6"/>
                    <a:pt x="9" y="4"/>
                  </a:cubicBezTo>
                  <a:cubicBezTo>
                    <a:pt x="11" y="1"/>
                    <a:pt x="13" y="0"/>
                    <a:pt x="17" y="0"/>
                  </a:cubicBezTo>
                  <a:cubicBezTo>
                    <a:pt x="18" y="0"/>
                    <a:pt x="18" y="0"/>
                    <a:pt x="19" y="0"/>
                  </a:cubicBezTo>
                  <a:cubicBezTo>
                    <a:pt x="20" y="1"/>
                    <a:pt x="21" y="1"/>
                    <a:pt x="21" y="1"/>
                  </a:cubicBezTo>
                  <a:cubicBezTo>
                    <a:pt x="21" y="6"/>
                    <a:pt x="21" y="6"/>
                    <a:pt x="21" y="6"/>
                  </a:cubicBezTo>
                  <a:cubicBezTo>
                    <a:pt x="20" y="5"/>
                    <a:pt x="19" y="5"/>
                    <a:pt x="18" y="5"/>
                  </a:cubicBezTo>
                  <a:cubicBezTo>
                    <a:pt x="17" y="5"/>
                    <a:pt x="16" y="5"/>
                    <a:pt x="15" y="6"/>
                  </a:cubicBezTo>
                  <a:cubicBezTo>
                    <a:pt x="14" y="6"/>
                    <a:pt x="14" y="7"/>
                    <a:pt x="13" y="8"/>
                  </a:cubicBezTo>
                  <a:cubicBezTo>
                    <a:pt x="13" y="9"/>
                    <a:pt x="13" y="10"/>
                    <a:pt x="13" y="11"/>
                  </a:cubicBezTo>
                  <a:cubicBezTo>
                    <a:pt x="12" y="12"/>
                    <a:pt x="12" y="13"/>
                    <a:pt x="12" y="14"/>
                  </a:cubicBezTo>
                  <a:cubicBezTo>
                    <a:pt x="12" y="19"/>
                    <a:pt x="12" y="19"/>
                    <a:pt x="12" y="19"/>
                  </a:cubicBezTo>
                  <a:cubicBezTo>
                    <a:pt x="21" y="19"/>
                    <a:pt x="21" y="19"/>
                    <a:pt x="21" y="19"/>
                  </a:cubicBezTo>
                  <a:cubicBezTo>
                    <a:pt x="21" y="24"/>
                    <a:pt x="21" y="24"/>
                    <a:pt x="21" y="24"/>
                  </a:cubicBezTo>
                  <a:cubicBezTo>
                    <a:pt x="12" y="24"/>
                    <a:pt x="12" y="24"/>
                    <a:pt x="12" y="24"/>
                  </a:cubicBezTo>
                  <a:cubicBezTo>
                    <a:pt x="12" y="65"/>
                    <a:pt x="12" y="65"/>
                    <a:pt x="12" y="65"/>
                  </a:cubicBezTo>
                  <a:cubicBezTo>
                    <a:pt x="7" y="65"/>
                    <a:pt x="7" y="65"/>
                    <a:pt x="7" y="65"/>
                  </a:cubicBezTo>
                  <a:cubicBezTo>
                    <a:pt x="7" y="24"/>
                    <a:pt x="7" y="24"/>
                    <a:pt x="7" y="24"/>
                  </a:cubicBezTo>
                  <a:lnTo>
                    <a:pt x="0" y="24"/>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38140427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ank you Slide / web">
    <p:spTree>
      <p:nvGrpSpPr>
        <p:cNvPr id="1" name=""/>
        <p:cNvGrpSpPr/>
        <p:nvPr/>
      </p:nvGrpSpPr>
      <p:grpSpPr>
        <a:xfrm>
          <a:off x="0" y="0"/>
          <a:ext cx="0" cy="0"/>
          <a:chOff x="0" y="0"/>
          <a:chExt cx="0" cy="0"/>
        </a:xfrm>
      </p:grpSpPr>
      <p:sp>
        <p:nvSpPr>
          <p:cNvPr id="32778" name="Rectangle 10"/>
          <p:cNvSpPr>
            <a:spLocks noGrp="1" noChangeArrowheads="1"/>
          </p:cNvSpPr>
          <p:nvPr>
            <p:ph type="subTitle" sz="quarter" idx="1"/>
          </p:nvPr>
        </p:nvSpPr>
        <p:spPr>
          <a:xfrm>
            <a:off x="594000" y="4140000"/>
            <a:ext cx="9504000" cy="1130300"/>
          </a:xfrm>
        </p:spPr>
        <p:txBody>
          <a:bodyPr/>
          <a:lstStyle>
            <a:lvl1pPr>
              <a:defRPr sz="1600" b="0"/>
            </a:lvl1pPr>
          </a:lstStyle>
          <a:p>
            <a:pPr lvl="0"/>
            <a:r>
              <a:rPr lang="en-US" noProof="0" smtClean="0"/>
              <a:t>Click to edit Master subtitle style</a:t>
            </a:r>
            <a:endParaRPr lang="en-GB" noProof="0" dirty="0" smtClean="0"/>
          </a:p>
        </p:txBody>
      </p:sp>
      <p:sp>
        <p:nvSpPr>
          <p:cNvPr id="32791" name="Line 23"/>
          <p:cNvSpPr>
            <a:spLocks noChangeShapeType="1"/>
          </p:cNvSpPr>
          <p:nvPr/>
        </p:nvSpPr>
        <p:spPr bwMode="auto">
          <a:xfrm>
            <a:off x="594000" y="3996000"/>
            <a:ext cx="9504000" cy="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00" tIns="45700" rIns="91400" bIns="45700"/>
          <a:lstStyle/>
          <a:p>
            <a:endParaRPr lang="en-GB" dirty="0"/>
          </a:p>
        </p:txBody>
      </p:sp>
      <p:pic>
        <p:nvPicPr>
          <p:cNvPr id="10" name="Picture 14" descr="Insight Logo Col A4_RGB"/>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169200" y="448469"/>
            <a:ext cx="928688" cy="70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txBox="1">
            <a:spLocks/>
          </p:cNvSpPr>
          <p:nvPr userDrawn="1"/>
        </p:nvSpPr>
        <p:spPr bwMode="auto">
          <a:xfrm>
            <a:off x="593725" y="2246400"/>
            <a:ext cx="9504000" cy="16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995363" rtl="0" eaLnBrk="1" fontAlgn="base" hangingPunct="1">
              <a:spcBef>
                <a:spcPct val="0"/>
              </a:spcBef>
              <a:spcAft>
                <a:spcPct val="0"/>
              </a:spcAft>
              <a:defRPr sz="2000">
                <a:solidFill>
                  <a:schemeClr val="tx2"/>
                </a:solidFill>
                <a:latin typeface="+mj-lt"/>
                <a:ea typeface="+mj-ea"/>
                <a:cs typeface="+mj-cs"/>
              </a:defRPr>
            </a:lvl1pPr>
            <a:lvl2pPr algn="l" defTabSz="995363" rtl="0" eaLnBrk="1" fontAlgn="base" hangingPunct="1">
              <a:spcBef>
                <a:spcPct val="0"/>
              </a:spcBef>
              <a:spcAft>
                <a:spcPct val="0"/>
              </a:spcAft>
              <a:defRPr sz="2000">
                <a:solidFill>
                  <a:schemeClr val="accent1"/>
                </a:solidFill>
                <a:latin typeface="Arial" charset="0"/>
                <a:cs typeface="Arial" charset="0"/>
              </a:defRPr>
            </a:lvl2pPr>
            <a:lvl3pPr algn="l" defTabSz="995363" rtl="0" eaLnBrk="1" fontAlgn="base" hangingPunct="1">
              <a:spcBef>
                <a:spcPct val="0"/>
              </a:spcBef>
              <a:spcAft>
                <a:spcPct val="0"/>
              </a:spcAft>
              <a:defRPr sz="2000">
                <a:solidFill>
                  <a:schemeClr val="accent1"/>
                </a:solidFill>
                <a:latin typeface="Arial" charset="0"/>
                <a:cs typeface="Arial" charset="0"/>
              </a:defRPr>
            </a:lvl3pPr>
            <a:lvl4pPr algn="l" defTabSz="995363" rtl="0" eaLnBrk="1" fontAlgn="base" hangingPunct="1">
              <a:spcBef>
                <a:spcPct val="0"/>
              </a:spcBef>
              <a:spcAft>
                <a:spcPct val="0"/>
              </a:spcAft>
              <a:defRPr sz="2000">
                <a:solidFill>
                  <a:schemeClr val="accent1"/>
                </a:solidFill>
                <a:latin typeface="Arial" charset="0"/>
                <a:cs typeface="Arial" charset="0"/>
              </a:defRPr>
            </a:lvl4pPr>
            <a:lvl5pPr algn="l" defTabSz="995363" rtl="0" eaLnBrk="1" fontAlgn="base" hangingPunct="1">
              <a:spcBef>
                <a:spcPct val="0"/>
              </a:spcBef>
              <a:spcAft>
                <a:spcPct val="0"/>
              </a:spcAft>
              <a:defRPr sz="2000">
                <a:solidFill>
                  <a:schemeClr val="accent1"/>
                </a:solidFill>
                <a:latin typeface="Arial" charset="0"/>
                <a:cs typeface="Arial" charset="0"/>
              </a:defRPr>
            </a:lvl5pPr>
            <a:lvl6pPr marL="457200" algn="l" defTabSz="995363" rtl="0" eaLnBrk="1" fontAlgn="base" hangingPunct="1">
              <a:spcBef>
                <a:spcPct val="0"/>
              </a:spcBef>
              <a:spcAft>
                <a:spcPct val="0"/>
              </a:spcAft>
              <a:defRPr sz="2000">
                <a:solidFill>
                  <a:schemeClr val="accent1"/>
                </a:solidFill>
                <a:latin typeface="Arial" charset="0"/>
                <a:cs typeface="Arial" charset="0"/>
              </a:defRPr>
            </a:lvl6pPr>
            <a:lvl7pPr marL="914400" algn="l" defTabSz="995363" rtl="0" eaLnBrk="1" fontAlgn="base" hangingPunct="1">
              <a:spcBef>
                <a:spcPct val="0"/>
              </a:spcBef>
              <a:spcAft>
                <a:spcPct val="0"/>
              </a:spcAft>
              <a:defRPr sz="2000">
                <a:solidFill>
                  <a:schemeClr val="accent1"/>
                </a:solidFill>
                <a:latin typeface="Arial" charset="0"/>
                <a:cs typeface="Arial" charset="0"/>
              </a:defRPr>
            </a:lvl7pPr>
            <a:lvl8pPr marL="1371600" algn="l" defTabSz="995363" rtl="0" eaLnBrk="1" fontAlgn="base" hangingPunct="1">
              <a:spcBef>
                <a:spcPct val="0"/>
              </a:spcBef>
              <a:spcAft>
                <a:spcPct val="0"/>
              </a:spcAft>
              <a:defRPr sz="2000">
                <a:solidFill>
                  <a:schemeClr val="accent1"/>
                </a:solidFill>
                <a:latin typeface="Arial" charset="0"/>
                <a:cs typeface="Arial" charset="0"/>
              </a:defRPr>
            </a:lvl8pPr>
            <a:lvl9pPr marL="1828800" algn="l" defTabSz="995363" rtl="0" eaLnBrk="1" fontAlgn="base" hangingPunct="1">
              <a:spcBef>
                <a:spcPct val="0"/>
              </a:spcBef>
              <a:spcAft>
                <a:spcPct val="0"/>
              </a:spcAft>
              <a:defRPr sz="2000">
                <a:solidFill>
                  <a:schemeClr val="accent1"/>
                </a:solidFill>
                <a:latin typeface="Arial" charset="0"/>
                <a:cs typeface="Arial" charset="0"/>
              </a:defRPr>
            </a:lvl9pPr>
          </a:lstStyle>
          <a:p>
            <a:r>
              <a:rPr lang="en-GB" kern="0" dirty="0" smtClean="0"/>
              <a:t>Thank you</a:t>
            </a:r>
            <a:endParaRPr lang="en-GB" kern="0" dirty="0"/>
          </a:p>
        </p:txBody>
      </p:sp>
      <p:grpSp>
        <p:nvGrpSpPr>
          <p:cNvPr id="13" name="Group 12"/>
          <p:cNvGrpSpPr/>
          <p:nvPr userDrawn="1"/>
        </p:nvGrpSpPr>
        <p:grpSpPr>
          <a:xfrm>
            <a:off x="7536877" y="4186904"/>
            <a:ext cx="2546923" cy="288128"/>
            <a:chOff x="7536877" y="4186898"/>
            <a:chExt cx="2546923" cy="288128"/>
          </a:xfrm>
        </p:grpSpPr>
        <p:grpSp>
          <p:nvGrpSpPr>
            <p:cNvPr id="18" name="Group 17"/>
            <p:cNvGrpSpPr>
              <a:grpSpLocks noChangeAspect="1"/>
            </p:cNvGrpSpPr>
            <p:nvPr/>
          </p:nvGrpSpPr>
          <p:grpSpPr>
            <a:xfrm>
              <a:off x="9795800" y="4186898"/>
              <a:ext cx="288000" cy="288128"/>
              <a:chOff x="5037138" y="5562600"/>
              <a:chExt cx="819150" cy="817563"/>
            </a:xfrm>
            <a:solidFill>
              <a:srgbClr val="709C84"/>
            </a:solidFill>
          </p:grpSpPr>
          <p:sp>
            <p:nvSpPr>
              <p:cNvPr id="20" name="Freeform 16"/>
              <p:cNvSpPr>
                <a:spLocks/>
              </p:cNvSpPr>
              <p:nvPr/>
            </p:nvSpPr>
            <p:spPr bwMode="auto">
              <a:xfrm>
                <a:off x="5303838" y="5986463"/>
                <a:ext cx="127000" cy="127000"/>
              </a:xfrm>
              <a:custGeom>
                <a:avLst/>
                <a:gdLst>
                  <a:gd name="T0" fmla="*/ 4 w 34"/>
                  <a:gd name="T1" fmla="*/ 34 h 34"/>
                  <a:gd name="T2" fmla="*/ 34 w 34"/>
                  <a:gd name="T3" fmla="*/ 34 h 34"/>
                  <a:gd name="T4" fmla="*/ 34 w 34"/>
                  <a:gd name="T5" fmla="*/ 0 h 34"/>
                  <a:gd name="T6" fmla="*/ 0 w 34"/>
                  <a:gd name="T7" fmla="*/ 0 h 34"/>
                  <a:gd name="T8" fmla="*/ 4 w 34"/>
                  <a:gd name="T9" fmla="*/ 34 h 34"/>
                </a:gdLst>
                <a:ahLst/>
                <a:cxnLst>
                  <a:cxn ang="0">
                    <a:pos x="T0" y="T1"/>
                  </a:cxn>
                  <a:cxn ang="0">
                    <a:pos x="T2" y="T3"/>
                  </a:cxn>
                  <a:cxn ang="0">
                    <a:pos x="T4" y="T5"/>
                  </a:cxn>
                  <a:cxn ang="0">
                    <a:pos x="T6" y="T7"/>
                  </a:cxn>
                  <a:cxn ang="0">
                    <a:pos x="T8" y="T9"/>
                  </a:cxn>
                </a:cxnLst>
                <a:rect l="0" t="0" r="r" b="b"/>
                <a:pathLst>
                  <a:path w="34" h="34">
                    <a:moveTo>
                      <a:pt x="4" y="34"/>
                    </a:moveTo>
                    <a:cubicBezTo>
                      <a:pt x="34" y="34"/>
                      <a:pt x="34" y="34"/>
                      <a:pt x="34" y="34"/>
                    </a:cubicBezTo>
                    <a:cubicBezTo>
                      <a:pt x="34" y="0"/>
                      <a:pt x="34" y="0"/>
                      <a:pt x="34" y="0"/>
                    </a:cubicBezTo>
                    <a:cubicBezTo>
                      <a:pt x="0" y="0"/>
                      <a:pt x="0" y="0"/>
                      <a:pt x="0" y="0"/>
                    </a:cubicBezTo>
                    <a:cubicBezTo>
                      <a:pt x="0" y="12"/>
                      <a:pt x="1" y="23"/>
                      <a:pt x="4" y="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p:cNvSpPr>
              <p:nvPr/>
            </p:nvSpPr>
            <p:spPr bwMode="auto">
              <a:xfrm>
                <a:off x="5607051" y="5826125"/>
                <a:ext cx="131763" cy="130175"/>
              </a:xfrm>
              <a:custGeom>
                <a:avLst/>
                <a:gdLst>
                  <a:gd name="T0" fmla="*/ 2 w 35"/>
                  <a:gd name="T1" fmla="*/ 9 h 35"/>
                  <a:gd name="T2" fmla="*/ 6 w 35"/>
                  <a:gd name="T3" fmla="*/ 35 h 35"/>
                  <a:gd name="T4" fmla="*/ 35 w 35"/>
                  <a:gd name="T5" fmla="*/ 35 h 35"/>
                  <a:gd name="T6" fmla="*/ 25 w 35"/>
                  <a:gd name="T7" fmla="*/ 0 h 35"/>
                  <a:gd name="T8" fmla="*/ 0 w 35"/>
                  <a:gd name="T9" fmla="*/ 0 h 35"/>
                  <a:gd name="T10" fmla="*/ 2 w 35"/>
                  <a:gd name="T11" fmla="*/ 9 h 35"/>
                </a:gdLst>
                <a:ahLst/>
                <a:cxnLst>
                  <a:cxn ang="0">
                    <a:pos x="T0" y="T1"/>
                  </a:cxn>
                  <a:cxn ang="0">
                    <a:pos x="T2" y="T3"/>
                  </a:cxn>
                  <a:cxn ang="0">
                    <a:pos x="T4" y="T5"/>
                  </a:cxn>
                  <a:cxn ang="0">
                    <a:pos x="T6" y="T7"/>
                  </a:cxn>
                  <a:cxn ang="0">
                    <a:pos x="T8" y="T9"/>
                  </a:cxn>
                  <a:cxn ang="0">
                    <a:pos x="T10" y="T11"/>
                  </a:cxn>
                </a:cxnLst>
                <a:rect l="0" t="0" r="r" b="b"/>
                <a:pathLst>
                  <a:path w="35" h="35">
                    <a:moveTo>
                      <a:pt x="2" y="9"/>
                    </a:moveTo>
                    <a:cubicBezTo>
                      <a:pt x="4" y="17"/>
                      <a:pt x="6" y="26"/>
                      <a:pt x="6" y="35"/>
                    </a:cubicBezTo>
                    <a:cubicBezTo>
                      <a:pt x="35" y="35"/>
                      <a:pt x="35" y="35"/>
                      <a:pt x="35" y="35"/>
                    </a:cubicBezTo>
                    <a:cubicBezTo>
                      <a:pt x="35" y="22"/>
                      <a:pt x="31" y="10"/>
                      <a:pt x="25" y="0"/>
                    </a:cubicBezTo>
                    <a:cubicBezTo>
                      <a:pt x="0" y="0"/>
                      <a:pt x="0" y="0"/>
                      <a:pt x="0" y="0"/>
                    </a:cubicBezTo>
                    <a:cubicBezTo>
                      <a:pt x="1" y="3"/>
                      <a:pt x="2" y="6"/>
                      <a:pt x="2"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p:cNvSpPr>
                <a:spLocks/>
              </p:cNvSpPr>
              <p:nvPr/>
            </p:nvSpPr>
            <p:spPr bwMode="auto">
              <a:xfrm>
                <a:off x="5329238" y="6143625"/>
                <a:ext cx="101600" cy="120650"/>
              </a:xfrm>
              <a:custGeom>
                <a:avLst/>
                <a:gdLst>
                  <a:gd name="T0" fmla="*/ 15 w 27"/>
                  <a:gd name="T1" fmla="*/ 31 h 32"/>
                  <a:gd name="T2" fmla="*/ 27 w 27"/>
                  <a:gd name="T3" fmla="*/ 32 h 32"/>
                  <a:gd name="T4" fmla="*/ 27 w 27"/>
                  <a:gd name="T5" fmla="*/ 0 h 32"/>
                  <a:gd name="T6" fmla="*/ 0 w 27"/>
                  <a:gd name="T7" fmla="*/ 0 h 32"/>
                  <a:gd name="T8" fmla="*/ 15 w 27"/>
                  <a:gd name="T9" fmla="*/ 31 h 32"/>
                </a:gdLst>
                <a:ahLst/>
                <a:cxnLst>
                  <a:cxn ang="0">
                    <a:pos x="T0" y="T1"/>
                  </a:cxn>
                  <a:cxn ang="0">
                    <a:pos x="T2" y="T3"/>
                  </a:cxn>
                  <a:cxn ang="0">
                    <a:pos x="T4" y="T5"/>
                  </a:cxn>
                  <a:cxn ang="0">
                    <a:pos x="T6" y="T7"/>
                  </a:cxn>
                  <a:cxn ang="0">
                    <a:pos x="T8" y="T9"/>
                  </a:cxn>
                </a:cxnLst>
                <a:rect l="0" t="0" r="r" b="b"/>
                <a:pathLst>
                  <a:path w="27" h="32">
                    <a:moveTo>
                      <a:pt x="15" y="31"/>
                    </a:moveTo>
                    <a:cubicBezTo>
                      <a:pt x="19" y="32"/>
                      <a:pt x="23" y="32"/>
                      <a:pt x="27" y="32"/>
                    </a:cubicBezTo>
                    <a:cubicBezTo>
                      <a:pt x="27" y="0"/>
                      <a:pt x="27" y="0"/>
                      <a:pt x="27" y="0"/>
                    </a:cubicBezTo>
                    <a:cubicBezTo>
                      <a:pt x="0" y="0"/>
                      <a:pt x="0" y="0"/>
                      <a:pt x="0" y="0"/>
                    </a:cubicBezTo>
                    <a:cubicBezTo>
                      <a:pt x="3" y="10"/>
                      <a:pt x="9" y="21"/>
                      <a:pt x="15" y="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p:cNvSpPr>
                <a:spLocks/>
              </p:cNvSpPr>
              <p:nvPr/>
            </p:nvSpPr>
            <p:spPr bwMode="auto">
              <a:xfrm>
                <a:off x="5337176" y="5675313"/>
                <a:ext cx="93663" cy="120650"/>
              </a:xfrm>
              <a:custGeom>
                <a:avLst/>
                <a:gdLst>
                  <a:gd name="T0" fmla="*/ 14 w 25"/>
                  <a:gd name="T1" fmla="*/ 2 h 32"/>
                  <a:gd name="T2" fmla="*/ 0 w 25"/>
                  <a:gd name="T3" fmla="*/ 32 h 32"/>
                  <a:gd name="T4" fmla="*/ 25 w 25"/>
                  <a:gd name="T5" fmla="*/ 32 h 32"/>
                  <a:gd name="T6" fmla="*/ 25 w 25"/>
                  <a:gd name="T7" fmla="*/ 0 h 32"/>
                  <a:gd name="T8" fmla="*/ 13 w 25"/>
                  <a:gd name="T9" fmla="*/ 2 h 32"/>
                  <a:gd name="T10" fmla="*/ 14 w 25"/>
                  <a:gd name="T11" fmla="*/ 2 h 32"/>
                </a:gdLst>
                <a:ahLst/>
                <a:cxnLst>
                  <a:cxn ang="0">
                    <a:pos x="T0" y="T1"/>
                  </a:cxn>
                  <a:cxn ang="0">
                    <a:pos x="T2" y="T3"/>
                  </a:cxn>
                  <a:cxn ang="0">
                    <a:pos x="T4" y="T5"/>
                  </a:cxn>
                  <a:cxn ang="0">
                    <a:pos x="T6" y="T7"/>
                  </a:cxn>
                  <a:cxn ang="0">
                    <a:pos x="T8" y="T9"/>
                  </a:cxn>
                  <a:cxn ang="0">
                    <a:pos x="T10" y="T11"/>
                  </a:cxn>
                </a:cxnLst>
                <a:rect l="0" t="0" r="r" b="b"/>
                <a:pathLst>
                  <a:path w="25" h="32">
                    <a:moveTo>
                      <a:pt x="14" y="2"/>
                    </a:moveTo>
                    <a:cubicBezTo>
                      <a:pt x="14" y="3"/>
                      <a:pt x="6" y="14"/>
                      <a:pt x="0" y="32"/>
                    </a:cubicBezTo>
                    <a:cubicBezTo>
                      <a:pt x="25" y="32"/>
                      <a:pt x="25" y="32"/>
                      <a:pt x="25" y="32"/>
                    </a:cubicBezTo>
                    <a:cubicBezTo>
                      <a:pt x="25" y="0"/>
                      <a:pt x="25" y="0"/>
                      <a:pt x="25" y="0"/>
                    </a:cubicBezTo>
                    <a:cubicBezTo>
                      <a:pt x="21" y="1"/>
                      <a:pt x="17" y="1"/>
                      <a:pt x="13" y="2"/>
                    </a:cubicBezTo>
                    <a:lnTo>
                      <a:pt x="14"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p:cNvSpPr>
                <a:spLocks/>
              </p:cNvSpPr>
              <p:nvPr/>
            </p:nvSpPr>
            <p:spPr bwMode="auto">
              <a:xfrm>
                <a:off x="5303838" y="5826125"/>
                <a:ext cx="127000" cy="130175"/>
              </a:xfrm>
              <a:custGeom>
                <a:avLst/>
                <a:gdLst>
                  <a:gd name="T0" fmla="*/ 4 w 34"/>
                  <a:gd name="T1" fmla="*/ 12 h 35"/>
                  <a:gd name="T2" fmla="*/ 0 w 34"/>
                  <a:gd name="T3" fmla="*/ 35 h 35"/>
                  <a:gd name="T4" fmla="*/ 34 w 34"/>
                  <a:gd name="T5" fmla="*/ 35 h 35"/>
                  <a:gd name="T6" fmla="*/ 34 w 34"/>
                  <a:gd name="T7" fmla="*/ 0 h 35"/>
                  <a:gd name="T8" fmla="*/ 7 w 34"/>
                  <a:gd name="T9" fmla="*/ 0 h 35"/>
                  <a:gd name="T10" fmla="*/ 4 w 34"/>
                  <a:gd name="T11" fmla="*/ 12 h 35"/>
                </a:gdLst>
                <a:ahLst/>
                <a:cxnLst>
                  <a:cxn ang="0">
                    <a:pos x="T0" y="T1"/>
                  </a:cxn>
                  <a:cxn ang="0">
                    <a:pos x="T2" y="T3"/>
                  </a:cxn>
                  <a:cxn ang="0">
                    <a:pos x="T4" y="T5"/>
                  </a:cxn>
                  <a:cxn ang="0">
                    <a:pos x="T6" y="T7"/>
                  </a:cxn>
                  <a:cxn ang="0">
                    <a:pos x="T8" y="T9"/>
                  </a:cxn>
                  <a:cxn ang="0">
                    <a:pos x="T10" y="T11"/>
                  </a:cxn>
                </a:cxnLst>
                <a:rect l="0" t="0" r="r" b="b"/>
                <a:pathLst>
                  <a:path w="34" h="35">
                    <a:moveTo>
                      <a:pt x="4" y="12"/>
                    </a:moveTo>
                    <a:cubicBezTo>
                      <a:pt x="2" y="20"/>
                      <a:pt x="1" y="27"/>
                      <a:pt x="0" y="35"/>
                    </a:cubicBezTo>
                    <a:cubicBezTo>
                      <a:pt x="34" y="35"/>
                      <a:pt x="34" y="35"/>
                      <a:pt x="34" y="35"/>
                    </a:cubicBezTo>
                    <a:cubicBezTo>
                      <a:pt x="34" y="0"/>
                      <a:pt x="34" y="0"/>
                      <a:pt x="34" y="0"/>
                    </a:cubicBezTo>
                    <a:cubicBezTo>
                      <a:pt x="7" y="0"/>
                      <a:pt x="7" y="0"/>
                      <a:pt x="7" y="0"/>
                    </a:cubicBezTo>
                    <a:cubicBezTo>
                      <a:pt x="6" y="4"/>
                      <a:pt x="5" y="8"/>
                      <a:pt x="4"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p:cNvSpPr>
                <a:spLocks/>
              </p:cNvSpPr>
              <p:nvPr/>
            </p:nvSpPr>
            <p:spPr bwMode="auto">
              <a:xfrm>
                <a:off x="5153026" y="5826125"/>
                <a:ext cx="147638" cy="130175"/>
              </a:xfrm>
              <a:custGeom>
                <a:avLst/>
                <a:gdLst>
                  <a:gd name="T0" fmla="*/ 36 w 39"/>
                  <a:gd name="T1" fmla="*/ 10 h 35"/>
                  <a:gd name="T2" fmla="*/ 39 w 39"/>
                  <a:gd name="T3" fmla="*/ 0 h 35"/>
                  <a:gd name="T4" fmla="*/ 10 w 39"/>
                  <a:gd name="T5" fmla="*/ 0 h 35"/>
                  <a:gd name="T6" fmla="*/ 0 w 39"/>
                  <a:gd name="T7" fmla="*/ 35 h 35"/>
                  <a:gd name="T8" fmla="*/ 33 w 39"/>
                  <a:gd name="T9" fmla="*/ 35 h 35"/>
                  <a:gd name="T10" fmla="*/ 36 w 39"/>
                  <a:gd name="T11" fmla="*/ 10 h 35"/>
                </a:gdLst>
                <a:ahLst/>
                <a:cxnLst>
                  <a:cxn ang="0">
                    <a:pos x="T0" y="T1"/>
                  </a:cxn>
                  <a:cxn ang="0">
                    <a:pos x="T2" y="T3"/>
                  </a:cxn>
                  <a:cxn ang="0">
                    <a:pos x="T4" y="T5"/>
                  </a:cxn>
                  <a:cxn ang="0">
                    <a:pos x="T6" y="T7"/>
                  </a:cxn>
                  <a:cxn ang="0">
                    <a:pos x="T8" y="T9"/>
                  </a:cxn>
                  <a:cxn ang="0">
                    <a:pos x="T10" y="T11"/>
                  </a:cxn>
                </a:cxnLst>
                <a:rect l="0" t="0" r="r" b="b"/>
                <a:pathLst>
                  <a:path w="39" h="35">
                    <a:moveTo>
                      <a:pt x="36" y="10"/>
                    </a:moveTo>
                    <a:cubicBezTo>
                      <a:pt x="37" y="7"/>
                      <a:pt x="38" y="3"/>
                      <a:pt x="39" y="0"/>
                    </a:cubicBezTo>
                    <a:cubicBezTo>
                      <a:pt x="10" y="0"/>
                      <a:pt x="10" y="0"/>
                      <a:pt x="10" y="0"/>
                    </a:cubicBezTo>
                    <a:cubicBezTo>
                      <a:pt x="4" y="10"/>
                      <a:pt x="0" y="22"/>
                      <a:pt x="0" y="35"/>
                    </a:cubicBezTo>
                    <a:cubicBezTo>
                      <a:pt x="33" y="35"/>
                      <a:pt x="33" y="35"/>
                      <a:pt x="33" y="35"/>
                    </a:cubicBezTo>
                    <a:cubicBezTo>
                      <a:pt x="33" y="26"/>
                      <a:pt x="35" y="17"/>
                      <a:pt x="36"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p:cNvSpPr>
                <a:spLocks/>
              </p:cNvSpPr>
              <p:nvPr/>
            </p:nvSpPr>
            <p:spPr bwMode="auto">
              <a:xfrm>
                <a:off x="5153026" y="5986463"/>
                <a:ext cx="139700" cy="127000"/>
              </a:xfrm>
              <a:custGeom>
                <a:avLst/>
                <a:gdLst>
                  <a:gd name="T0" fmla="*/ 33 w 37"/>
                  <a:gd name="T1" fmla="*/ 0 h 34"/>
                  <a:gd name="T2" fmla="*/ 0 w 37"/>
                  <a:gd name="T3" fmla="*/ 0 h 34"/>
                  <a:gd name="T4" fmla="*/ 9 w 37"/>
                  <a:gd name="T5" fmla="*/ 34 h 34"/>
                  <a:gd name="T6" fmla="*/ 9 w 37"/>
                  <a:gd name="T7" fmla="*/ 34 h 34"/>
                  <a:gd name="T8" fmla="*/ 37 w 37"/>
                  <a:gd name="T9" fmla="*/ 34 h 34"/>
                  <a:gd name="T10" fmla="*/ 33 w 37"/>
                  <a:gd name="T11" fmla="*/ 0 h 34"/>
                </a:gdLst>
                <a:ahLst/>
                <a:cxnLst>
                  <a:cxn ang="0">
                    <a:pos x="T0" y="T1"/>
                  </a:cxn>
                  <a:cxn ang="0">
                    <a:pos x="T2" y="T3"/>
                  </a:cxn>
                  <a:cxn ang="0">
                    <a:pos x="T4" y="T5"/>
                  </a:cxn>
                  <a:cxn ang="0">
                    <a:pos x="T6" y="T7"/>
                  </a:cxn>
                  <a:cxn ang="0">
                    <a:pos x="T8" y="T9"/>
                  </a:cxn>
                  <a:cxn ang="0">
                    <a:pos x="T10" y="T11"/>
                  </a:cxn>
                </a:cxnLst>
                <a:rect l="0" t="0" r="r" b="b"/>
                <a:pathLst>
                  <a:path w="37" h="34">
                    <a:moveTo>
                      <a:pt x="33" y="0"/>
                    </a:moveTo>
                    <a:cubicBezTo>
                      <a:pt x="0" y="0"/>
                      <a:pt x="0" y="0"/>
                      <a:pt x="0" y="0"/>
                    </a:cubicBezTo>
                    <a:cubicBezTo>
                      <a:pt x="0" y="12"/>
                      <a:pt x="4" y="24"/>
                      <a:pt x="9" y="34"/>
                    </a:cubicBezTo>
                    <a:cubicBezTo>
                      <a:pt x="9" y="34"/>
                      <a:pt x="9" y="34"/>
                      <a:pt x="9" y="34"/>
                    </a:cubicBezTo>
                    <a:cubicBezTo>
                      <a:pt x="37" y="34"/>
                      <a:pt x="37" y="34"/>
                      <a:pt x="37" y="34"/>
                    </a:cubicBezTo>
                    <a:cubicBezTo>
                      <a:pt x="34" y="22"/>
                      <a:pt x="32" y="11"/>
                      <a:pt x="3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p:cNvSpPr>
                <a:spLocks/>
              </p:cNvSpPr>
              <p:nvPr/>
            </p:nvSpPr>
            <p:spPr bwMode="auto">
              <a:xfrm>
                <a:off x="5205413" y="6143625"/>
                <a:ext cx="139700" cy="104775"/>
              </a:xfrm>
              <a:custGeom>
                <a:avLst/>
                <a:gdLst>
                  <a:gd name="T0" fmla="*/ 0 w 37"/>
                  <a:gd name="T1" fmla="*/ 0 h 28"/>
                  <a:gd name="T2" fmla="*/ 37 w 37"/>
                  <a:gd name="T3" fmla="*/ 28 h 28"/>
                  <a:gd name="T4" fmla="*/ 25 w 37"/>
                  <a:gd name="T5" fmla="*/ 0 h 28"/>
                  <a:gd name="T6" fmla="*/ 0 w 37"/>
                  <a:gd name="T7" fmla="*/ 0 h 28"/>
                </a:gdLst>
                <a:ahLst/>
                <a:cxnLst>
                  <a:cxn ang="0">
                    <a:pos x="T0" y="T1"/>
                  </a:cxn>
                  <a:cxn ang="0">
                    <a:pos x="T2" y="T3"/>
                  </a:cxn>
                  <a:cxn ang="0">
                    <a:pos x="T4" y="T5"/>
                  </a:cxn>
                  <a:cxn ang="0">
                    <a:pos x="T6" y="T7"/>
                  </a:cxn>
                </a:cxnLst>
                <a:rect l="0" t="0" r="r" b="b"/>
                <a:pathLst>
                  <a:path w="37" h="28">
                    <a:moveTo>
                      <a:pt x="0" y="0"/>
                    </a:moveTo>
                    <a:cubicBezTo>
                      <a:pt x="9" y="12"/>
                      <a:pt x="22" y="22"/>
                      <a:pt x="37" y="28"/>
                    </a:cubicBezTo>
                    <a:cubicBezTo>
                      <a:pt x="32" y="18"/>
                      <a:pt x="28" y="9"/>
                      <a:pt x="25" y="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p:cNvSpPr>
                <a:spLocks/>
              </p:cNvSpPr>
              <p:nvPr/>
            </p:nvSpPr>
            <p:spPr bwMode="auto">
              <a:xfrm>
                <a:off x="5210176" y="5691188"/>
                <a:ext cx="142875" cy="104775"/>
              </a:xfrm>
              <a:custGeom>
                <a:avLst/>
                <a:gdLst>
                  <a:gd name="T0" fmla="*/ 38 w 38"/>
                  <a:gd name="T1" fmla="*/ 0 h 28"/>
                  <a:gd name="T2" fmla="*/ 0 w 38"/>
                  <a:gd name="T3" fmla="*/ 28 h 28"/>
                  <a:gd name="T4" fmla="*/ 26 w 38"/>
                  <a:gd name="T5" fmla="*/ 28 h 28"/>
                  <a:gd name="T6" fmla="*/ 38 w 38"/>
                  <a:gd name="T7" fmla="*/ 0 h 28"/>
                </a:gdLst>
                <a:ahLst/>
                <a:cxnLst>
                  <a:cxn ang="0">
                    <a:pos x="T0" y="T1"/>
                  </a:cxn>
                  <a:cxn ang="0">
                    <a:pos x="T2" y="T3"/>
                  </a:cxn>
                  <a:cxn ang="0">
                    <a:pos x="T4" y="T5"/>
                  </a:cxn>
                  <a:cxn ang="0">
                    <a:pos x="T6" y="T7"/>
                  </a:cxn>
                </a:cxnLst>
                <a:rect l="0" t="0" r="r" b="b"/>
                <a:pathLst>
                  <a:path w="38" h="28">
                    <a:moveTo>
                      <a:pt x="38" y="0"/>
                    </a:moveTo>
                    <a:cubicBezTo>
                      <a:pt x="23" y="6"/>
                      <a:pt x="9" y="16"/>
                      <a:pt x="0" y="28"/>
                    </a:cubicBezTo>
                    <a:cubicBezTo>
                      <a:pt x="26" y="28"/>
                      <a:pt x="26" y="28"/>
                      <a:pt x="26" y="28"/>
                    </a:cubicBezTo>
                    <a:cubicBezTo>
                      <a:pt x="30" y="16"/>
                      <a:pt x="35" y="6"/>
                      <a:pt x="3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5"/>
              <p:cNvSpPr>
                <a:spLocks/>
              </p:cNvSpPr>
              <p:nvPr/>
            </p:nvSpPr>
            <p:spPr bwMode="auto">
              <a:xfrm>
                <a:off x="5562601" y="6143625"/>
                <a:ext cx="123825" cy="98425"/>
              </a:xfrm>
              <a:custGeom>
                <a:avLst/>
                <a:gdLst>
                  <a:gd name="T0" fmla="*/ 0 w 33"/>
                  <a:gd name="T1" fmla="*/ 26 h 26"/>
                  <a:gd name="T2" fmla="*/ 33 w 33"/>
                  <a:gd name="T3" fmla="*/ 0 h 26"/>
                  <a:gd name="T4" fmla="*/ 12 w 33"/>
                  <a:gd name="T5" fmla="*/ 0 h 26"/>
                  <a:gd name="T6" fmla="*/ 0 w 33"/>
                  <a:gd name="T7" fmla="*/ 26 h 26"/>
                </a:gdLst>
                <a:ahLst/>
                <a:cxnLst>
                  <a:cxn ang="0">
                    <a:pos x="T0" y="T1"/>
                  </a:cxn>
                  <a:cxn ang="0">
                    <a:pos x="T2" y="T3"/>
                  </a:cxn>
                  <a:cxn ang="0">
                    <a:pos x="T4" y="T5"/>
                  </a:cxn>
                  <a:cxn ang="0">
                    <a:pos x="T6" y="T7"/>
                  </a:cxn>
                </a:cxnLst>
                <a:rect l="0" t="0" r="r" b="b"/>
                <a:pathLst>
                  <a:path w="33" h="26">
                    <a:moveTo>
                      <a:pt x="0" y="26"/>
                    </a:moveTo>
                    <a:cubicBezTo>
                      <a:pt x="13" y="20"/>
                      <a:pt x="25" y="11"/>
                      <a:pt x="33" y="0"/>
                    </a:cubicBezTo>
                    <a:cubicBezTo>
                      <a:pt x="12" y="0"/>
                      <a:pt x="12" y="0"/>
                      <a:pt x="12" y="0"/>
                    </a:cubicBezTo>
                    <a:cubicBezTo>
                      <a:pt x="9" y="8"/>
                      <a:pt x="5" y="17"/>
                      <a:pt x="0"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p:cNvSpPr>
                <a:spLocks/>
              </p:cNvSpPr>
              <p:nvPr/>
            </p:nvSpPr>
            <p:spPr bwMode="auto">
              <a:xfrm>
                <a:off x="5614988" y="5986463"/>
                <a:ext cx="123825" cy="127000"/>
              </a:xfrm>
              <a:custGeom>
                <a:avLst/>
                <a:gdLst>
                  <a:gd name="T0" fmla="*/ 0 w 33"/>
                  <a:gd name="T1" fmla="*/ 34 h 34"/>
                  <a:gd name="T2" fmla="*/ 24 w 33"/>
                  <a:gd name="T3" fmla="*/ 34 h 34"/>
                  <a:gd name="T4" fmla="*/ 33 w 33"/>
                  <a:gd name="T5" fmla="*/ 0 h 34"/>
                  <a:gd name="T6" fmla="*/ 4 w 33"/>
                  <a:gd name="T7" fmla="*/ 0 h 34"/>
                  <a:gd name="T8" fmla="*/ 0 w 33"/>
                  <a:gd name="T9" fmla="*/ 34 h 34"/>
                </a:gdLst>
                <a:ahLst/>
                <a:cxnLst>
                  <a:cxn ang="0">
                    <a:pos x="T0" y="T1"/>
                  </a:cxn>
                  <a:cxn ang="0">
                    <a:pos x="T2" y="T3"/>
                  </a:cxn>
                  <a:cxn ang="0">
                    <a:pos x="T4" y="T5"/>
                  </a:cxn>
                  <a:cxn ang="0">
                    <a:pos x="T6" y="T7"/>
                  </a:cxn>
                  <a:cxn ang="0">
                    <a:pos x="T8" y="T9"/>
                  </a:cxn>
                </a:cxnLst>
                <a:rect l="0" t="0" r="r" b="b"/>
                <a:pathLst>
                  <a:path w="33" h="34">
                    <a:moveTo>
                      <a:pt x="0" y="34"/>
                    </a:moveTo>
                    <a:cubicBezTo>
                      <a:pt x="24" y="34"/>
                      <a:pt x="24" y="34"/>
                      <a:pt x="24" y="34"/>
                    </a:cubicBezTo>
                    <a:cubicBezTo>
                      <a:pt x="29" y="24"/>
                      <a:pt x="33" y="12"/>
                      <a:pt x="33" y="0"/>
                    </a:cubicBezTo>
                    <a:cubicBezTo>
                      <a:pt x="4" y="0"/>
                      <a:pt x="4" y="0"/>
                      <a:pt x="4" y="0"/>
                    </a:cubicBezTo>
                    <a:cubicBezTo>
                      <a:pt x="4" y="11"/>
                      <a:pt x="3" y="22"/>
                      <a:pt x="0" y="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p:nvSpPr>
            <p:spPr bwMode="auto">
              <a:xfrm>
                <a:off x="5559426" y="5697538"/>
                <a:ext cx="123825" cy="98425"/>
              </a:xfrm>
              <a:custGeom>
                <a:avLst/>
                <a:gdLst>
                  <a:gd name="T0" fmla="*/ 33 w 33"/>
                  <a:gd name="T1" fmla="*/ 26 h 26"/>
                  <a:gd name="T2" fmla="*/ 0 w 33"/>
                  <a:gd name="T3" fmla="*/ 0 h 26"/>
                  <a:gd name="T4" fmla="*/ 11 w 33"/>
                  <a:gd name="T5" fmla="*/ 26 h 26"/>
                  <a:gd name="T6" fmla="*/ 33 w 33"/>
                  <a:gd name="T7" fmla="*/ 26 h 26"/>
                </a:gdLst>
                <a:ahLst/>
                <a:cxnLst>
                  <a:cxn ang="0">
                    <a:pos x="T0" y="T1"/>
                  </a:cxn>
                  <a:cxn ang="0">
                    <a:pos x="T2" y="T3"/>
                  </a:cxn>
                  <a:cxn ang="0">
                    <a:pos x="T4" y="T5"/>
                  </a:cxn>
                  <a:cxn ang="0">
                    <a:pos x="T6" y="T7"/>
                  </a:cxn>
                </a:cxnLst>
                <a:rect l="0" t="0" r="r" b="b"/>
                <a:pathLst>
                  <a:path w="33" h="26">
                    <a:moveTo>
                      <a:pt x="33" y="26"/>
                    </a:moveTo>
                    <a:cubicBezTo>
                      <a:pt x="25" y="15"/>
                      <a:pt x="13" y="6"/>
                      <a:pt x="0" y="0"/>
                    </a:cubicBezTo>
                    <a:cubicBezTo>
                      <a:pt x="3" y="6"/>
                      <a:pt x="7" y="15"/>
                      <a:pt x="11" y="26"/>
                    </a:cubicBezTo>
                    <a:lnTo>
                      <a:pt x="33"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p:nvSpPr>
            <p:spPr bwMode="auto">
              <a:xfrm>
                <a:off x="5461001" y="6143625"/>
                <a:ext cx="117475" cy="120650"/>
              </a:xfrm>
              <a:custGeom>
                <a:avLst/>
                <a:gdLst>
                  <a:gd name="T0" fmla="*/ 0 w 31"/>
                  <a:gd name="T1" fmla="*/ 0 h 32"/>
                  <a:gd name="T2" fmla="*/ 0 w 31"/>
                  <a:gd name="T3" fmla="*/ 32 h 32"/>
                  <a:gd name="T4" fmla="*/ 16 w 31"/>
                  <a:gd name="T5" fmla="*/ 30 h 32"/>
                  <a:gd name="T6" fmla="*/ 31 w 31"/>
                  <a:gd name="T7" fmla="*/ 0 h 32"/>
                  <a:gd name="T8" fmla="*/ 0 w 31"/>
                  <a:gd name="T9" fmla="*/ 0 h 32"/>
                </a:gdLst>
                <a:ahLst/>
                <a:cxnLst>
                  <a:cxn ang="0">
                    <a:pos x="T0" y="T1"/>
                  </a:cxn>
                  <a:cxn ang="0">
                    <a:pos x="T2" y="T3"/>
                  </a:cxn>
                  <a:cxn ang="0">
                    <a:pos x="T4" y="T5"/>
                  </a:cxn>
                  <a:cxn ang="0">
                    <a:pos x="T6" y="T7"/>
                  </a:cxn>
                  <a:cxn ang="0">
                    <a:pos x="T8" y="T9"/>
                  </a:cxn>
                </a:cxnLst>
                <a:rect l="0" t="0" r="r" b="b"/>
                <a:pathLst>
                  <a:path w="31" h="32">
                    <a:moveTo>
                      <a:pt x="0" y="0"/>
                    </a:moveTo>
                    <a:cubicBezTo>
                      <a:pt x="0" y="32"/>
                      <a:pt x="0" y="32"/>
                      <a:pt x="0" y="32"/>
                    </a:cubicBezTo>
                    <a:cubicBezTo>
                      <a:pt x="5" y="32"/>
                      <a:pt x="11" y="31"/>
                      <a:pt x="16" y="30"/>
                    </a:cubicBezTo>
                    <a:cubicBezTo>
                      <a:pt x="22" y="20"/>
                      <a:pt x="27" y="10"/>
                      <a:pt x="31" y="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noEditPoints="1"/>
              </p:cNvSpPr>
              <p:nvPr/>
            </p:nvSpPr>
            <p:spPr bwMode="auto">
              <a:xfrm>
                <a:off x="5037138" y="5562600"/>
                <a:ext cx="819150" cy="817563"/>
              </a:xfrm>
              <a:custGeom>
                <a:avLst/>
                <a:gdLst>
                  <a:gd name="T0" fmla="*/ 109 w 218"/>
                  <a:gd name="T1" fmla="*/ 0 h 218"/>
                  <a:gd name="T2" fmla="*/ 0 w 218"/>
                  <a:gd name="T3" fmla="*/ 109 h 218"/>
                  <a:gd name="T4" fmla="*/ 109 w 218"/>
                  <a:gd name="T5" fmla="*/ 218 h 218"/>
                  <a:gd name="T6" fmla="*/ 218 w 218"/>
                  <a:gd name="T7" fmla="*/ 109 h 218"/>
                  <a:gd name="T8" fmla="*/ 109 w 218"/>
                  <a:gd name="T9" fmla="*/ 0 h 218"/>
                  <a:gd name="T10" fmla="*/ 109 w 218"/>
                  <a:gd name="T11" fmla="*/ 197 h 218"/>
                  <a:gd name="T12" fmla="*/ 21 w 218"/>
                  <a:gd name="T13" fmla="*/ 109 h 218"/>
                  <a:gd name="T14" fmla="*/ 109 w 218"/>
                  <a:gd name="T15" fmla="*/ 21 h 218"/>
                  <a:gd name="T16" fmla="*/ 197 w 218"/>
                  <a:gd name="T17" fmla="*/ 109 h 218"/>
                  <a:gd name="T18" fmla="*/ 109 w 218"/>
                  <a:gd name="T19" fmla="*/ 19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8">
                    <a:moveTo>
                      <a:pt x="109" y="0"/>
                    </a:moveTo>
                    <a:cubicBezTo>
                      <a:pt x="49" y="0"/>
                      <a:pt x="0" y="49"/>
                      <a:pt x="0" y="109"/>
                    </a:cubicBezTo>
                    <a:cubicBezTo>
                      <a:pt x="0" y="169"/>
                      <a:pt x="49" y="218"/>
                      <a:pt x="109" y="218"/>
                    </a:cubicBezTo>
                    <a:cubicBezTo>
                      <a:pt x="169" y="218"/>
                      <a:pt x="218" y="169"/>
                      <a:pt x="218" y="109"/>
                    </a:cubicBezTo>
                    <a:cubicBezTo>
                      <a:pt x="218" y="49"/>
                      <a:pt x="169" y="0"/>
                      <a:pt x="109" y="0"/>
                    </a:cubicBezTo>
                    <a:close/>
                    <a:moveTo>
                      <a:pt x="109" y="197"/>
                    </a:moveTo>
                    <a:cubicBezTo>
                      <a:pt x="61" y="197"/>
                      <a:pt x="21" y="157"/>
                      <a:pt x="21" y="109"/>
                    </a:cubicBezTo>
                    <a:cubicBezTo>
                      <a:pt x="21" y="61"/>
                      <a:pt x="61" y="21"/>
                      <a:pt x="109" y="21"/>
                    </a:cubicBezTo>
                    <a:cubicBezTo>
                      <a:pt x="157" y="21"/>
                      <a:pt x="197" y="61"/>
                      <a:pt x="197" y="109"/>
                    </a:cubicBezTo>
                    <a:cubicBezTo>
                      <a:pt x="197" y="157"/>
                      <a:pt x="157" y="197"/>
                      <a:pt x="109" y="19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p:nvSpPr>
            <p:spPr bwMode="auto">
              <a:xfrm>
                <a:off x="5461001" y="5675313"/>
                <a:ext cx="109538" cy="120650"/>
              </a:xfrm>
              <a:custGeom>
                <a:avLst/>
                <a:gdLst>
                  <a:gd name="T0" fmla="*/ 16 w 29"/>
                  <a:gd name="T1" fmla="*/ 3 h 32"/>
                  <a:gd name="T2" fmla="*/ 0 w 29"/>
                  <a:gd name="T3" fmla="*/ 0 h 32"/>
                  <a:gd name="T4" fmla="*/ 0 w 29"/>
                  <a:gd name="T5" fmla="*/ 32 h 32"/>
                  <a:gd name="T6" fmla="*/ 29 w 29"/>
                  <a:gd name="T7" fmla="*/ 32 h 32"/>
                  <a:gd name="T8" fmla="*/ 16 w 29"/>
                  <a:gd name="T9" fmla="*/ 3 h 32"/>
                </a:gdLst>
                <a:ahLst/>
                <a:cxnLst>
                  <a:cxn ang="0">
                    <a:pos x="T0" y="T1"/>
                  </a:cxn>
                  <a:cxn ang="0">
                    <a:pos x="T2" y="T3"/>
                  </a:cxn>
                  <a:cxn ang="0">
                    <a:pos x="T4" y="T5"/>
                  </a:cxn>
                  <a:cxn ang="0">
                    <a:pos x="T6" y="T7"/>
                  </a:cxn>
                  <a:cxn ang="0">
                    <a:pos x="T8" y="T9"/>
                  </a:cxn>
                </a:cxnLst>
                <a:rect l="0" t="0" r="r" b="b"/>
                <a:pathLst>
                  <a:path w="29" h="32">
                    <a:moveTo>
                      <a:pt x="16" y="3"/>
                    </a:moveTo>
                    <a:cubicBezTo>
                      <a:pt x="10" y="2"/>
                      <a:pt x="5" y="1"/>
                      <a:pt x="0" y="0"/>
                    </a:cubicBezTo>
                    <a:cubicBezTo>
                      <a:pt x="0" y="32"/>
                      <a:pt x="0" y="32"/>
                      <a:pt x="0" y="32"/>
                    </a:cubicBezTo>
                    <a:cubicBezTo>
                      <a:pt x="29" y="32"/>
                      <a:pt x="29" y="32"/>
                      <a:pt x="29" y="32"/>
                    </a:cubicBezTo>
                    <a:cubicBezTo>
                      <a:pt x="24" y="17"/>
                      <a:pt x="18" y="6"/>
                      <a:pt x="16"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5461001" y="5986463"/>
                <a:ext cx="142875" cy="127000"/>
              </a:xfrm>
              <a:custGeom>
                <a:avLst/>
                <a:gdLst>
                  <a:gd name="T0" fmla="*/ 38 w 38"/>
                  <a:gd name="T1" fmla="*/ 0 h 34"/>
                  <a:gd name="T2" fmla="*/ 0 w 38"/>
                  <a:gd name="T3" fmla="*/ 0 h 34"/>
                  <a:gd name="T4" fmla="*/ 0 w 38"/>
                  <a:gd name="T5" fmla="*/ 34 h 34"/>
                  <a:gd name="T6" fmla="*/ 33 w 38"/>
                  <a:gd name="T7" fmla="*/ 34 h 34"/>
                  <a:gd name="T8" fmla="*/ 38 w 38"/>
                  <a:gd name="T9" fmla="*/ 0 h 34"/>
                </a:gdLst>
                <a:ahLst/>
                <a:cxnLst>
                  <a:cxn ang="0">
                    <a:pos x="T0" y="T1"/>
                  </a:cxn>
                  <a:cxn ang="0">
                    <a:pos x="T2" y="T3"/>
                  </a:cxn>
                  <a:cxn ang="0">
                    <a:pos x="T4" y="T5"/>
                  </a:cxn>
                  <a:cxn ang="0">
                    <a:pos x="T6" y="T7"/>
                  </a:cxn>
                  <a:cxn ang="0">
                    <a:pos x="T8" y="T9"/>
                  </a:cxn>
                </a:cxnLst>
                <a:rect l="0" t="0" r="r" b="b"/>
                <a:pathLst>
                  <a:path w="38" h="34">
                    <a:moveTo>
                      <a:pt x="38" y="0"/>
                    </a:moveTo>
                    <a:cubicBezTo>
                      <a:pt x="0" y="0"/>
                      <a:pt x="0" y="0"/>
                      <a:pt x="0" y="0"/>
                    </a:cubicBezTo>
                    <a:cubicBezTo>
                      <a:pt x="0" y="34"/>
                      <a:pt x="0" y="34"/>
                      <a:pt x="0" y="34"/>
                    </a:cubicBezTo>
                    <a:cubicBezTo>
                      <a:pt x="33" y="34"/>
                      <a:pt x="33" y="34"/>
                      <a:pt x="33" y="34"/>
                    </a:cubicBezTo>
                    <a:cubicBezTo>
                      <a:pt x="36" y="23"/>
                      <a:pt x="38" y="12"/>
                      <a:pt x="3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p:cNvSpPr>
              <p:nvPr/>
            </p:nvSpPr>
            <p:spPr bwMode="auto">
              <a:xfrm>
                <a:off x="5461001" y="5826125"/>
                <a:ext cx="139700" cy="130175"/>
              </a:xfrm>
              <a:custGeom>
                <a:avLst/>
                <a:gdLst>
                  <a:gd name="T0" fmla="*/ 34 w 37"/>
                  <a:gd name="T1" fmla="*/ 11 h 35"/>
                  <a:gd name="T2" fmla="*/ 31 w 37"/>
                  <a:gd name="T3" fmla="*/ 0 h 35"/>
                  <a:gd name="T4" fmla="*/ 0 w 37"/>
                  <a:gd name="T5" fmla="*/ 0 h 35"/>
                  <a:gd name="T6" fmla="*/ 0 w 37"/>
                  <a:gd name="T7" fmla="*/ 35 h 35"/>
                  <a:gd name="T8" fmla="*/ 37 w 37"/>
                  <a:gd name="T9" fmla="*/ 35 h 35"/>
                  <a:gd name="T10" fmla="*/ 34 w 37"/>
                  <a:gd name="T11" fmla="*/ 11 h 35"/>
                </a:gdLst>
                <a:ahLst/>
                <a:cxnLst>
                  <a:cxn ang="0">
                    <a:pos x="T0" y="T1"/>
                  </a:cxn>
                  <a:cxn ang="0">
                    <a:pos x="T2" y="T3"/>
                  </a:cxn>
                  <a:cxn ang="0">
                    <a:pos x="T4" y="T5"/>
                  </a:cxn>
                  <a:cxn ang="0">
                    <a:pos x="T6" y="T7"/>
                  </a:cxn>
                  <a:cxn ang="0">
                    <a:pos x="T8" y="T9"/>
                  </a:cxn>
                  <a:cxn ang="0">
                    <a:pos x="T10" y="T11"/>
                  </a:cxn>
                </a:cxnLst>
                <a:rect l="0" t="0" r="r" b="b"/>
                <a:pathLst>
                  <a:path w="37" h="35">
                    <a:moveTo>
                      <a:pt x="34" y="11"/>
                    </a:moveTo>
                    <a:cubicBezTo>
                      <a:pt x="33" y="7"/>
                      <a:pt x="32" y="4"/>
                      <a:pt x="31" y="0"/>
                    </a:cubicBezTo>
                    <a:cubicBezTo>
                      <a:pt x="0" y="0"/>
                      <a:pt x="0" y="0"/>
                      <a:pt x="0" y="0"/>
                    </a:cubicBezTo>
                    <a:cubicBezTo>
                      <a:pt x="0" y="35"/>
                      <a:pt x="0" y="35"/>
                      <a:pt x="0" y="35"/>
                    </a:cubicBezTo>
                    <a:cubicBezTo>
                      <a:pt x="37" y="35"/>
                      <a:pt x="37" y="35"/>
                      <a:pt x="37" y="35"/>
                    </a:cubicBezTo>
                    <a:cubicBezTo>
                      <a:pt x="37" y="27"/>
                      <a:pt x="36" y="19"/>
                      <a:pt x="34"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Rectangle 18"/>
            <p:cNvSpPr/>
            <p:nvPr/>
          </p:nvSpPr>
          <p:spPr>
            <a:xfrm>
              <a:off x="7536877" y="4207852"/>
              <a:ext cx="2200666"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p>
              <a:pPr algn="r" defTabSz="994928">
                <a:spcBef>
                  <a:spcPct val="100000"/>
                </a:spcBef>
                <a:spcAft>
                  <a:spcPct val="50000"/>
                </a:spcAft>
                <a:buClr>
                  <a:schemeClr val="accent1"/>
                </a:buClr>
                <a:buSzPct val="120000"/>
              </a:pPr>
              <a:r>
                <a:rPr lang="en-GB" sz="1400" dirty="0">
                  <a:solidFill>
                    <a:schemeClr val="tx2"/>
                  </a:solidFill>
                  <a:latin typeface="+mn-lt"/>
                  <a:cs typeface="+mn-cs"/>
                </a:rPr>
                <a:t>www.insightinvestment.com</a:t>
              </a:r>
            </a:p>
          </p:txBody>
        </p:sp>
      </p:grpSp>
      <p:sp>
        <p:nvSpPr>
          <p:cNvPr id="37" name="TextBox 36"/>
          <p:cNvSpPr txBox="1"/>
          <p:nvPr userDrawn="1"/>
        </p:nvSpPr>
        <p:spPr>
          <a:xfrm>
            <a:off x="-2284344" y="35605"/>
            <a:ext cx="2023086" cy="374526"/>
          </a:xfrm>
          <a:prstGeom prst="wedgeRoundRectCallout">
            <a:avLst/>
          </a:prstGeom>
          <a:solidFill>
            <a:schemeClr val="accent3"/>
          </a:solidFill>
          <a:ln w="76200">
            <a:solidFill>
              <a:schemeClr val="accent3"/>
            </a:solidFill>
          </a:ln>
        </p:spPr>
        <p:txBody>
          <a:bodyPr wrap="square" lIns="91400" tIns="45700" rIns="91400" bIns="45700" rtlCol="0">
            <a:spAutoFit/>
          </a:bodyPr>
          <a:lstStyle/>
          <a:p>
            <a:r>
              <a:rPr lang="en-US" sz="1600" b="1" dirty="0" smtClean="0">
                <a:solidFill>
                  <a:schemeClr val="bg1"/>
                </a:solidFill>
                <a:latin typeface="+mn-lt"/>
              </a:rPr>
              <a:t>AUSTRALIA</a:t>
            </a:r>
            <a:endParaRPr lang="en-US" sz="1600" b="1" dirty="0">
              <a:solidFill>
                <a:schemeClr val="bg1"/>
              </a:solidFill>
              <a:latin typeface="+mn-lt"/>
            </a:endParaRPr>
          </a:p>
        </p:txBody>
      </p:sp>
      <p:grpSp>
        <p:nvGrpSpPr>
          <p:cNvPr id="38" name="Group 6"/>
          <p:cNvGrpSpPr>
            <a:grpSpLocks noChangeAspect="1"/>
          </p:cNvGrpSpPr>
          <p:nvPr userDrawn="1"/>
        </p:nvGrpSpPr>
        <p:grpSpPr bwMode="auto">
          <a:xfrm>
            <a:off x="519904" y="6813060"/>
            <a:ext cx="1526557" cy="352418"/>
            <a:chOff x="5161" y="1554"/>
            <a:chExt cx="862" cy="199"/>
          </a:xfrm>
        </p:grpSpPr>
        <p:sp>
          <p:nvSpPr>
            <p:cNvPr id="39" name="AutoShape 5"/>
            <p:cNvSpPr>
              <a:spLocks noChangeAspect="1" noChangeArrowheads="1" noTextEdit="1"/>
            </p:cNvSpPr>
            <p:nvPr userDrawn="1"/>
          </p:nvSpPr>
          <p:spPr bwMode="auto">
            <a:xfrm>
              <a:off x="5161" y="1554"/>
              <a:ext cx="862"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
            <p:cNvSpPr>
              <a:spLocks noEditPoints="1"/>
            </p:cNvSpPr>
            <p:nvPr userDrawn="1"/>
          </p:nvSpPr>
          <p:spPr bwMode="auto">
            <a:xfrm>
              <a:off x="5563" y="1631"/>
              <a:ext cx="417" cy="46"/>
            </a:xfrm>
            <a:custGeom>
              <a:avLst/>
              <a:gdLst>
                <a:gd name="T0" fmla="*/ 329 w 609"/>
                <a:gd name="T1" fmla="*/ 36 h 68"/>
                <a:gd name="T2" fmla="*/ 351 w 609"/>
                <a:gd name="T3" fmla="*/ 44 h 68"/>
                <a:gd name="T4" fmla="*/ 346 w 609"/>
                <a:gd name="T5" fmla="*/ 31 h 68"/>
                <a:gd name="T6" fmla="*/ 350 w 609"/>
                <a:gd name="T7" fmla="*/ 8 h 68"/>
                <a:gd name="T8" fmla="*/ 356 w 609"/>
                <a:gd name="T9" fmla="*/ 0 h 68"/>
                <a:gd name="T10" fmla="*/ 312 w 609"/>
                <a:gd name="T11" fmla="*/ 3 h 68"/>
                <a:gd name="T12" fmla="*/ 319 w 609"/>
                <a:gd name="T13" fmla="*/ 61 h 68"/>
                <a:gd name="T14" fmla="*/ 356 w 609"/>
                <a:gd name="T15" fmla="*/ 66 h 68"/>
                <a:gd name="T16" fmla="*/ 351 w 609"/>
                <a:gd name="T17" fmla="*/ 60 h 68"/>
                <a:gd name="T18" fmla="*/ 596 w 609"/>
                <a:gd name="T19" fmla="*/ 7 h 68"/>
                <a:gd name="T20" fmla="*/ 547 w 609"/>
                <a:gd name="T21" fmla="*/ 3 h 68"/>
                <a:gd name="T22" fmla="*/ 556 w 609"/>
                <a:gd name="T23" fmla="*/ 10 h 68"/>
                <a:gd name="T24" fmla="*/ 549 w 609"/>
                <a:gd name="T25" fmla="*/ 66 h 68"/>
                <a:gd name="T26" fmla="*/ 562 w 609"/>
                <a:gd name="T27" fmla="*/ 61 h 68"/>
                <a:gd name="T28" fmla="*/ 602 w 609"/>
                <a:gd name="T29" fmla="*/ 67 h 68"/>
                <a:gd name="T30" fmla="*/ 609 w 609"/>
                <a:gd name="T31" fmla="*/ 3 h 68"/>
                <a:gd name="T32" fmla="*/ 476 w 609"/>
                <a:gd name="T33" fmla="*/ 34 h 68"/>
                <a:gd name="T34" fmla="*/ 508 w 609"/>
                <a:gd name="T35" fmla="*/ 1 h 68"/>
                <a:gd name="T36" fmla="*/ 508 w 609"/>
                <a:gd name="T37" fmla="*/ 8 h 68"/>
                <a:gd name="T38" fmla="*/ 260 w 609"/>
                <a:gd name="T39" fmla="*/ 48 h 68"/>
                <a:gd name="T40" fmla="*/ 222 w 609"/>
                <a:gd name="T41" fmla="*/ 7 h 68"/>
                <a:gd name="T42" fmla="*/ 222 w 609"/>
                <a:gd name="T43" fmla="*/ 61 h 68"/>
                <a:gd name="T44" fmla="*/ 242 w 609"/>
                <a:gd name="T45" fmla="*/ 61 h 68"/>
                <a:gd name="T46" fmla="*/ 258 w 609"/>
                <a:gd name="T47" fmla="*/ 68 h 68"/>
                <a:gd name="T48" fmla="*/ 273 w 609"/>
                <a:gd name="T49" fmla="*/ 61 h 68"/>
                <a:gd name="T50" fmla="*/ 298 w 609"/>
                <a:gd name="T51" fmla="*/ 61 h 68"/>
                <a:gd name="T52" fmla="*/ 298 w 609"/>
                <a:gd name="T53" fmla="*/ 7 h 68"/>
                <a:gd name="T54" fmla="*/ 260 w 609"/>
                <a:gd name="T55" fmla="*/ 48 h 68"/>
                <a:gd name="T56" fmla="*/ 389 w 609"/>
                <a:gd name="T57" fmla="*/ 7 h 68"/>
                <a:gd name="T58" fmla="*/ 372 w 609"/>
                <a:gd name="T59" fmla="*/ 3 h 68"/>
                <a:gd name="T60" fmla="*/ 379 w 609"/>
                <a:gd name="T61" fmla="*/ 61 h 68"/>
                <a:gd name="T62" fmla="*/ 416 w 609"/>
                <a:gd name="T63" fmla="*/ 66 h 68"/>
                <a:gd name="T64" fmla="*/ 410 w 609"/>
                <a:gd name="T65" fmla="*/ 60 h 68"/>
                <a:gd name="T66" fmla="*/ 443 w 609"/>
                <a:gd name="T67" fmla="*/ 7 h 68"/>
                <a:gd name="T68" fmla="*/ 426 w 609"/>
                <a:gd name="T69" fmla="*/ 3 h 68"/>
                <a:gd name="T70" fmla="*/ 433 w 609"/>
                <a:gd name="T71" fmla="*/ 61 h 68"/>
                <a:gd name="T72" fmla="*/ 470 w 609"/>
                <a:gd name="T73" fmla="*/ 66 h 68"/>
                <a:gd name="T74" fmla="*/ 464 w 609"/>
                <a:gd name="T75" fmla="*/ 60 h 68"/>
                <a:gd name="T76" fmla="*/ 160 w 609"/>
                <a:gd name="T77" fmla="*/ 30 h 68"/>
                <a:gd name="T78" fmla="*/ 153 w 609"/>
                <a:gd name="T79" fmla="*/ 3 h 68"/>
                <a:gd name="T80" fmla="*/ 133 w 609"/>
                <a:gd name="T81" fmla="*/ 7 h 68"/>
                <a:gd name="T82" fmla="*/ 145 w 609"/>
                <a:gd name="T83" fmla="*/ 61 h 68"/>
                <a:gd name="T84" fmla="*/ 170 w 609"/>
                <a:gd name="T85" fmla="*/ 61 h 68"/>
                <a:gd name="T86" fmla="*/ 180 w 609"/>
                <a:gd name="T87" fmla="*/ 7 h 68"/>
                <a:gd name="T88" fmla="*/ 165 w 609"/>
                <a:gd name="T89" fmla="*/ 3 h 68"/>
                <a:gd name="T90" fmla="*/ 48 w 609"/>
                <a:gd name="T91" fmla="*/ 19 h 68"/>
                <a:gd name="T92" fmla="*/ 0 w 609"/>
                <a:gd name="T93" fmla="*/ 7 h 68"/>
                <a:gd name="T94" fmla="*/ 0 w 609"/>
                <a:gd name="T95" fmla="*/ 61 h 68"/>
                <a:gd name="T96" fmla="*/ 51 w 609"/>
                <a:gd name="T97" fmla="*/ 49 h 68"/>
                <a:gd name="T98" fmla="*/ 26 w 609"/>
                <a:gd name="T99" fmla="*/ 8 h 68"/>
                <a:gd name="T100" fmla="*/ 18 w 609"/>
                <a:gd name="T101" fmla="*/ 30 h 68"/>
                <a:gd name="T102" fmla="*/ 18 w 609"/>
                <a:gd name="T103" fmla="*/ 60 h 68"/>
                <a:gd name="T104" fmla="*/ 40 w 609"/>
                <a:gd name="T105" fmla="*/ 49 h 68"/>
                <a:gd name="T106" fmla="*/ 109 w 609"/>
                <a:gd name="T107" fmla="*/ 7 h 68"/>
                <a:gd name="T108" fmla="*/ 60 w 609"/>
                <a:gd name="T109" fmla="*/ 3 h 68"/>
                <a:gd name="T110" fmla="*/ 69 w 609"/>
                <a:gd name="T111" fmla="*/ 10 h 68"/>
                <a:gd name="T112" fmla="*/ 62 w 609"/>
                <a:gd name="T113" fmla="*/ 66 h 68"/>
                <a:gd name="T114" fmla="*/ 75 w 609"/>
                <a:gd name="T115" fmla="*/ 61 h 68"/>
                <a:gd name="T116" fmla="*/ 115 w 609"/>
                <a:gd name="T117" fmla="*/ 67 h 68"/>
                <a:gd name="T118" fmla="*/ 122 w 609"/>
                <a:gd name="T11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9" h="68">
                  <a:moveTo>
                    <a:pt x="351" y="60"/>
                  </a:moveTo>
                  <a:cubicBezTo>
                    <a:pt x="329" y="60"/>
                    <a:pt x="329" y="60"/>
                    <a:pt x="329" y="60"/>
                  </a:cubicBezTo>
                  <a:cubicBezTo>
                    <a:pt x="329" y="36"/>
                    <a:pt x="329" y="36"/>
                    <a:pt x="329" y="36"/>
                  </a:cubicBezTo>
                  <a:cubicBezTo>
                    <a:pt x="346" y="36"/>
                    <a:pt x="346" y="36"/>
                    <a:pt x="346" y="36"/>
                  </a:cubicBezTo>
                  <a:cubicBezTo>
                    <a:pt x="346" y="44"/>
                    <a:pt x="346" y="44"/>
                    <a:pt x="346" y="44"/>
                  </a:cubicBezTo>
                  <a:cubicBezTo>
                    <a:pt x="351" y="44"/>
                    <a:pt x="351" y="44"/>
                    <a:pt x="351" y="44"/>
                  </a:cubicBezTo>
                  <a:cubicBezTo>
                    <a:pt x="351" y="24"/>
                    <a:pt x="351" y="24"/>
                    <a:pt x="351" y="24"/>
                  </a:cubicBezTo>
                  <a:cubicBezTo>
                    <a:pt x="346" y="24"/>
                    <a:pt x="346" y="24"/>
                    <a:pt x="346" y="24"/>
                  </a:cubicBezTo>
                  <a:cubicBezTo>
                    <a:pt x="346" y="31"/>
                    <a:pt x="346" y="31"/>
                    <a:pt x="346" y="31"/>
                  </a:cubicBezTo>
                  <a:cubicBezTo>
                    <a:pt x="329" y="31"/>
                    <a:pt x="329" y="31"/>
                    <a:pt x="329" y="31"/>
                  </a:cubicBezTo>
                  <a:cubicBezTo>
                    <a:pt x="329" y="8"/>
                    <a:pt x="329" y="8"/>
                    <a:pt x="329" y="8"/>
                  </a:cubicBezTo>
                  <a:cubicBezTo>
                    <a:pt x="350" y="8"/>
                    <a:pt x="350" y="8"/>
                    <a:pt x="350" y="8"/>
                  </a:cubicBezTo>
                  <a:cubicBezTo>
                    <a:pt x="350" y="16"/>
                    <a:pt x="350" y="16"/>
                    <a:pt x="350" y="16"/>
                  </a:cubicBezTo>
                  <a:cubicBezTo>
                    <a:pt x="356" y="16"/>
                    <a:pt x="356" y="16"/>
                    <a:pt x="356" y="16"/>
                  </a:cubicBezTo>
                  <a:cubicBezTo>
                    <a:pt x="356" y="0"/>
                    <a:pt x="356" y="0"/>
                    <a:pt x="356" y="0"/>
                  </a:cubicBezTo>
                  <a:cubicBezTo>
                    <a:pt x="350" y="0"/>
                    <a:pt x="350" y="0"/>
                    <a:pt x="350" y="0"/>
                  </a:cubicBezTo>
                  <a:cubicBezTo>
                    <a:pt x="350" y="3"/>
                    <a:pt x="350" y="3"/>
                    <a:pt x="350" y="3"/>
                  </a:cubicBezTo>
                  <a:cubicBezTo>
                    <a:pt x="312" y="3"/>
                    <a:pt x="312" y="3"/>
                    <a:pt x="312" y="3"/>
                  </a:cubicBezTo>
                  <a:cubicBezTo>
                    <a:pt x="312" y="7"/>
                    <a:pt x="312" y="7"/>
                    <a:pt x="312" y="7"/>
                  </a:cubicBezTo>
                  <a:cubicBezTo>
                    <a:pt x="319" y="7"/>
                    <a:pt x="319" y="7"/>
                    <a:pt x="319" y="7"/>
                  </a:cubicBezTo>
                  <a:cubicBezTo>
                    <a:pt x="319" y="61"/>
                    <a:pt x="319" y="61"/>
                    <a:pt x="319" y="61"/>
                  </a:cubicBezTo>
                  <a:cubicBezTo>
                    <a:pt x="312" y="61"/>
                    <a:pt x="312" y="61"/>
                    <a:pt x="312" y="61"/>
                  </a:cubicBezTo>
                  <a:cubicBezTo>
                    <a:pt x="312" y="66"/>
                    <a:pt x="312" y="66"/>
                    <a:pt x="312" y="66"/>
                  </a:cubicBezTo>
                  <a:cubicBezTo>
                    <a:pt x="356" y="66"/>
                    <a:pt x="356" y="66"/>
                    <a:pt x="356" y="66"/>
                  </a:cubicBezTo>
                  <a:cubicBezTo>
                    <a:pt x="356" y="52"/>
                    <a:pt x="356" y="52"/>
                    <a:pt x="356" y="52"/>
                  </a:cubicBezTo>
                  <a:cubicBezTo>
                    <a:pt x="351" y="52"/>
                    <a:pt x="351" y="52"/>
                    <a:pt x="351" y="52"/>
                  </a:cubicBezTo>
                  <a:lnTo>
                    <a:pt x="351" y="60"/>
                  </a:lnTo>
                  <a:close/>
                  <a:moveTo>
                    <a:pt x="589" y="3"/>
                  </a:moveTo>
                  <a:cubicBezTo>
                    <a:pt x="589" y="7"/>
                    <a:pt x="589" y="7"/>
                    <a:pt x="589" y="7"/>
                  </a:cubicBezTo>
                  <a:cubicBezTo>
                    <a:pt x="596" y="7"/>
                    <a:pt x="596" y="7"/>
                    <a:pt x="596" y="7"/>
                  </a:cubicBezTo>
                  <a:cubicBezTo>
                    <a:pt x="596" y="47"/>
                    <a:pt x="596" y="47"/>
                    <a:pt x="596" y="47"/>
                  </a:cubicBezTo>
                  <a:cubicBezTo>
                    <a:pt x="563" y="3"/>
                    <a:pt x="563" y="3"/>
                    <a:pt x="563" y="3"/>
                  </a:cubicBezTo>
                  <a:cubicBezTo>
                    <a:pt x="547" y="3"/>
                    <a:pt x="547" y="3"/>
                    <a:pt x="547" y="3"/>
                  </a:cubicBezTo>
                  <a:cubicBezTo>
                    <a:pt x="547" y="7"/>
                    <a:pt x="547" y="7"/>
                    <a:pt x="547" y="7"/>
                  </a:cubicBezTo>
                  <a:cubicBezTo>
                    <a:pt x="554" y="7"/>
                    <a:pt x="554" y="7"/>
                    <a:pt x="554" y="7"/>
                  </a:cubicBezTo>
                  <a:cubicBezTo>
                    <a:pt x="556" y="10"/>
                    <a:pt x="556" y="10"/>
                    <a:pt x="556" y="10"/>
                  </a:cubicBezTo>
                  <a:cubicBezTo>
                    <a:pt x="556" y="61"/>
                    <a:pt x="556" y="61"/>
                    <a:pt x="556" y="61"/>
                  </a:cubicBezTo>
                  <a:cubicBezTo>
                    <a:pt x="549" y="61"/>
                    <a:pt x="549" y="61"/>
                    <a:pt x="549" y="61"/>
                  </a:cubicBezTo>
                  <a:cubicBezTo>
                    <a:pt x="549" y="66"/>
                    <a:pt x="549" y="66"/>
                    <a:pt x="549" y="66"/>
                  </a:cubicBezTo>
                  <a:cubicBezTo>
                    <a:pt x="569" y="66"/>
                    <a:pt x="569" y="66"/>
                    <a:pt x="569" y="66"/>
                  </a:cubicBezTo>
                  <a:cubicBezTo>
                    <a:pt x="569" y="61"/>
                    <a:pt x="569" y="61"/>
                    <a:pt x="569" y="61"/>
                  </a:cubicBezTo>
                  <a:cubicBezTo>
                    <a:pt x="562" y="61"/>
                    <a:pt x="562" y="61"/>
                    <a:pt x="562" y="61"/>
                  </a:cubicBezTo>
                  <a:cubicBezTo>
                    <a:pt x="562" y="18"/>
                    <a:pt x="562" y="18"/>
                    <a:pt x="562" y="18"/>
                  </a:cubicBezTo>
                  <a:cubicBezTo>
                    <a:pt x="597" y="67"/>
                    <a:pt x="597" y="67"/>
                    <a:pt x="597" y="67"/>
                  </a:cubicBezTo>
                  <a:cubicBezTo>
                    <a:pt x="602" y="67"/>
                    <a:pt x="602" y="67"/>
                    <a:pt x="602" y="67"/>
                  </a:cubicBezTo>
                  <a:cubicBezTo>
                    <a:pt x="602" y="7"/>
                    <a:pt x="602" y="7"/>
                    <a:pt x="602" y="7"/>
                  </a:cubicBezTo>
                  <a:cubicBezTo>
                    <a:pt x="609" y="7"/>
                    <a:pt x="609" y="7"/>
                    <a:pt x="609" y="7"/>
                  </a:cubicBezTo>
                  <a:cubicBezTo>
                    <a:pt x="609" y="3"/>
                    <a:pt x="609" y="3"/>
                    <a:pt x="609" y="3"/>
                  </a:cubicBezTo>
                  <a:lnTo>
                    <a:pt x="589" y="3"/>
                  </a:lnTo>
                  <a:close/>
                  <a:moveTo>
                    <a:pt x="508" y="1"/>
                  </a:moveTo>
                  <a:cubicBezTo>
                    <a:pt x="490" y="1"/>
                    <a:pt x="476" y="16"/>
                    <a:pt x="476" y="34"/>
                  </a:cubicBezTo>
                  <a:cubicBezTo>
                    <a:pt x="476" y="52"/>
                    <a:pt x="490" y="67"/>
                    <a:pt x="508" y="67"/>
                  </a:cubicBezTo>
                  <a:cubicBezTo>
                    <a:pt x="525" y="67"/>
                    <a:pt x="539" y="52"/>
                    <a:pt x="539" y="34"/>
                  </a:cubicBezTo>
                  <a:cubicBezTo>
                    <a:pt x="539" y="16"/>
                    <a:pt x="525" y="1"/>
                    <a:pt x="508" y="1"/>
                  </a:cubicBezTo>
                  <a:moveTo>
                    <a:pt x="508" y="61"/>
                  </a:moveTo>
                  <a:cubicBezTo>
                    <a:pt x="496" y="61"/>
                    <a:pt x="488" y="50"/>
                    <a:pt x="488" y="34"/>
                  </a:cubicBezTo>
                  <a:cubicBezTo>
                    <a:pt x="488" y="19"/>
                    <a:pt x="496" y="8"/>
                    <a:pt x="508" y="8"/>
                  </a:cubicBezTo>
                  <a:cubicBezTo>
                    <a:pt x="519" y="8"/>
                    <a:pt x="527" y="19"/>
                    <a:pt x="527" y="34"/>
                  </a:cubicBezTo>
                  <a:cubicBezTo>
                    <a:pt x="527" y="50"/>
                    <a:pt x="519" y="61"/>
                    <a:pt x="508" y="61"/>
                  </a:cubicBezTo>
                  <a:moveTo>
                    <a:pt x="260" y="48"/>
                  </a:moveTo>
                  <a:cubicBezTo>
                    <a:pt x="239" y="3"/>
                    <a:pt x="239" y="3"/>
                    <a:pt x="239" y="3"/>
                  </a:cubicBezTo>
                  <a:cubicBezTo>
                    <a:pt x="222" y="3"/>
                    <a:pt x="222" y="3"/>
                    <a:pt x="222" y="3"/>
                  </a:cubicBezTo>
                  <a:cubicBezTo>
                    <a:pt x="222" y="7"/>
                    <a:pt x="222" y="7"/>
                    <a:pt x="222" y="7"/>
                  </a:cubicBezTo>
                  <a:cubicBezTo>
                    <a:pt x="229" y="7"/>
                    <a:pt x="229" y="7"/>
                    <a:pt x="229" y="7"/>
                  </a:cubicBezTo>
                  <a:cubicBezTo>
                    <a:pt x="229" y="61"/>
                    <a:pt x="229" y="61"/>
                    <a:pt x="229" y="61"/>
                  </a:cubicBezTo>
                  <a:cubicBezTo>
                    <a:pt x="222" y="61"/>
                    <a:pt x="222" y="61"/>
                    <a:pt x="222" y="61"/>
                  </a:cubicBezTo>
                  <a:cubicBezTo>
                    <a:pt x="222" y="66"/>
                    <a:pt x="222" y="66"/>
                    <a:pt x="222" y="66"/>
                  </a:cubicBezTo>
                  <a:cubicBezTo>
                    <a:pt x="242" y="66"/>
                    <a:pt x="242" y="66"/>
                    <a:pt x="242" y="66"/>
                  </a:cubicBezTo>
                  <a:cubicBezTo>
                    <a:pt x="242" y="61"/>
                    <a:pt x="242" y="61"/>
                    <a:pt x="242" y="61"/>
                  </a:cubicBezTo>
                  <a:cubicBezTo>
                    <a:pt x="235" y="61"/>
                    <a:pt x="235" y="61"/>
                    <a:pt x="235" y="61"/>
                  </a:cubicBezTo>
                  <a:cubicBezTo>
                    <a:pt x="235" y="17"/>
                    <a:pt x="235" y="17"/>
                    <a:pt x="235" y="17"/>
                  </a:cubicBezTo>
                  <a:cubicBezTo>
                    <a:pt x="258" y="68"/>
                    <a:pt x="258" y="68"/>
                    <a:pt x="258" y="68"/>
                  </a:cubicBezTo>
                  <a:cubicBezTo>
                    <a:pt x="280" y="18"/>
                    <a:pt x="280" y="18"/>
                    <a:pt x="280" y="18"/>
                  </a:cubicBezTo>
                  <a:cubicBezTo>
                    <a:pt x="280" y="61"/>
                    <a:pt x="280" y="61"/>
                    <a:pt x="280" y="61"/>
                  </a:cubicBezTo>
                  <a:cubicBezTo>
                    <a:pt x="273" y="61"/>
                    <a:pt x="273" y="61"/>
                    <a:pt x="273" y="61"/>
                  </a:cubicBezTo>
                  <a:cubicBezTo>
                    <a:pt x="273" y="66"/>
                    <a:pt x="273" y="66"/>
                    <a:pt x="273" y="66"/>
                  </a:cubicBezTo>
                  <a:cubicBezTo>
                    <a:pt x="298" y="66"/>
                    <a:pt x="298" y="66"/>
                    <a:pt x="298" y="66"/>
                  </a:cubicBezTo>
                  <a:cubicBezTo>
                    <a:pt x="298" y="61"/>
                    <a:pt x="298" y="61"/>
                    <a:pt x="298" y="61"/>
                  </a:cubicBezTo>
                  <a:cubicBezTo>
                    <a:pt x="291" y="61"/>
                    <a:pt x="291" y="61"/>
                    <a:pt x="291" y="61"/>
                  </a:cubicBezTo>
                  <a:cubicBezTo>
                    <a:pt x="291" y="7"/>
                    <a:pt x="291" y="7"/>
                    <a:pt x="291" y="7"/>
                  </a:cubicBezTo>
                  <a:cubicBezTo>
                    <a:pt x="298" y="7"/>
                    <a:pt x="298" y="7"/>
                    <a:pt x="298" y="7"/>
                  </a:cubicBezTo>
                  <a:cubicBezTo>
                    <a:pt x="298" y="3"/>
                    <a:pt x="298" y="3"/>
                    <a:pt x="298" y="3"/>
                  </a:cubicBezTo>
                  <a:cubicBezTo>
                    <a:pt x="281" y="3"/>
                    <a:pt x="281" y="3"/>
                    <a:pt x="281" y="3"/>
                  </a:cubicBezTo>
                  <a:lnTo>
                    <a:pt x="260" y="48"/>
                  </a:lnTo>
                  <a:close/>
                  <a:moveTo>
                    <a:pt x="410" y="60"/>
                  </a:moveTo>
                  <a:cubicBezTo>
                    <a:pt x="389" y="60"/>
                    <a:pt x="389" y="60"/>
                    <a:pt x="389" y="60"/>
                  </a:cubicBezTo>
                  <a:cubicBezTo>
                    <a:pt x="389" y="7"/>
                    <a:pt x="389" y="7"/>
                    <a:pt x="389" y="7"/>
                  </a:cubicBezTo>
                  <a:cubicBezTo>
                    <a:pt x="396" y="7"/>
                    <a:pt x="396" y="7"/>
                    <a:pt x="396" y="7"/>
                  </a:cubicBezTo>
                  <a:cubicBezTo>
                    <a:pt x="396" y="3"/>
                    <a:pt x="396" y="3"/>
                    <a:pt x="396" y="3"/>
                  </a:cubicBezTo>
                  <a:cubicBezTo>
                    <a:pt x="372" y="3"/>
                    <a:pt x="372" y="3"/>
                    <a:pt x="372" y="3"/>
                  </a:cubicBezTo>
                  <a:cubicBezTo>
                    <a:pt x="372" y="7"/>
                    <a:pt x="372" y="7"/>
                    <a:pt x="372" y="7"/>
                  </a:cubicBezTo>
                  <a:cubicBezTo>
                    <a:pt x="379" y="7"/>
                    <a:pt x="379" y="7"/>
                    <a:pt x="379" y="7"/>
                  </a:cubicBezTo>
                  <a:cubicBezTo>
                    <a:pt x="379" y="61"/>
                    <a:pt x="379" y="61"/>
                    <a:pt x="379" y="61"/>
                  </a:cubicBezTo>
                  <a:cubicBezTo>
                    <a:pt x="372" y="61"/>
                    <a:pt x="372" y="61"/>
                    <a:pt x="372" y="61"/>
                  </a:cubicBezTo>
                  <a:cubicBezTo>
                    <a:pt x="372" y="66"/>
                    <a:pt x="372" y="66"/>
                    <a:pt x="372" y="66"/>
                  </a:cubicBezTo>
                  <a:cubicBezTo>
                    <a:pt x="416" y="66"/>
                    <a:pt x="416" y="66"/>
                    <a:pt x="416" y="66"/>
                  </a:cubicBezTo>
                  <a:cubicBezTo>
                    <a:pt x="416" y="52"/>
                    <a:pt x="416" y="52"/>
                    <a:pt x="416" y="52"/>
                  </a:cubicBezTo>
                  <a:cubicBezTo>
                    <a:pt x="410" y="52"/>
                    <a:pt x="410" y="52"/>
                    <a:pt x="410" y="52"/>
                  </a:cubicBezTo>
                  <a:lnTo>
                    <a:pt x="410" y="60"/>
                  </a:lnTo>
                  <a:close/>
                  <a:moveTo>
                    <a:pt x="464" y="60"/>
                  </a:moveTo>
                  <a:cubicBezTo>
                    <a:pt x="443" y="60"/>
                    <a:pt x="443" y="60"/>
                    <a:pt x="443" y="60"/>
                  </a:cubicBezTo>
                  <a:cubicBezTo>
                    <a:pt x="443" y="7"/>
                    <a:pt x="443" y="7"/>
                    <a:pt x="443" y="7"/>
                  </a:cubicBezTo>
                  <a:cubicBezTo>
                    <a:pt x="450" y="7"/>
                    <a:pt x="450" y="7"/>
                    <a:pt x="450" y="7"/>
                  </a:cubicBezTo>
                  <a:cubicBezTo>
                    <a:pt x="450" y="3"/>
                    <a:pt x="450" y="3"/>
                    <a:pt x="450" y="3"/>
                  </a:cubicBezTo>
                  <a:cubicBezTo>
                    <a:pt x="426" y="3"/>
                    <a:pt x="426" y="3"/>
                    <a:pt x="426" y="3"/>
                  </a:cubicBezTo>
                  <a:cubicBezTo>
                    <a:pt x="426" y="7"/>
                    <a:pt x="426" y="7"/>
                    <a:pt x="426" y="7"/>
                  </a:cubicBezTo>
                  <a:cubicBezTo>
                    <a:pt x="433" y="7"/>
                    <a:pt x="433" y="7"/>
                    <a:pt x="433" y="7"/>
                  </a:cubicBezTo>
                  <a:cubicBezTo>
                    <a:pt x="433" y="61"/>
                    <a:pt x="433" y="61"/>
                    <a:pt x="433" y="61"/>
                  </a:cubicBezTo>
                  <a:cubicBezTo>
                    <a:pt x="426" y="61"/>
                    <a:pt x="426" y="61"/>
                    <a:pt x="426" y="61"/>
                  </a:cubicBezTo>
                  <a:cubicBezTo>
                    <a:pt x="426" y="66"/>
                    <a:pt x="426" y="66"/>
                    <a:pt x="426" y="66"/>
                  </a:cubicBezTo>
                  <a:cubicBezTo>
                    <a:pt x="470" y="66"/>
                    <a:pt x="470" y="66"/>
                    <a:pt x="470" y="66"/>
                  </a:cubicBezTo>
                  <a:cubicBezTo>
                    <a:pt x="470" y="52"/>
                    <a:pt x="470" y="52"/>
                    <a:pt x="470" y="52"/>
                  </a:cubicBezTo>
                  <a:cubicBezTo>
                    <a:pt x="464" y="52"/>
                    <a:pt x="464" y="52"/>
                    <a:pt x="464" y="52"/>
                  </a:cubicBezTo>
                  <a:lnTo>
                    <a:pt x="464" y="60"/>
                  </a:lnTo>
                  <a:close/>
                  <a:moveTo>
                    <a:pt x="165" y="7"/>
                  </a:moveTo>
                  <a:cubicBezTo>
                    <a:pt x="173" y="7"/>
                    <a:pt x="173" y="7"/>
                    <a:pt x="173" y="7"/>
                  </a:cubicBezTo>
                  <a:cubicBezTo>
                    <a:pt x="160" y="30"/>
                    <a:pt x="160" y="30"/>
                    <a:pt x="160" y="30"/>
                  </a:cubicBezTo>
                  <a:cubicBezTo>
                    <a:pt x="145" y="7"/>
                    <a:pt x="145" y="7"/>
                    <a:pt x="145" y="7"/>
                  </a:cubicBezTo>
                  <a:cubicBezTo>
                    <a:pt x="153" y="7"/>
                    <a:pt x="153" y="7"/>
                    <a:pt x="153" y="7"/>
                  </a:cubicBezTo>
                  <a:cubicBezTo>
                    <a:pt x="153" y="3"/>
                    <a:pt x="153" y="3"/>
                    <a:pt x="153" y="3"/>
                  </a:cubicBezTo>
                  <a:cubicBezTo>
                    <a:pt x="127" y="3"/>
                    <a:pt x="127" y="3"/>
                    <a:pt x="127" y="3"/>
                  </a:cubicBezTo>
                  <a:cubicBezTo>
                    <a:pt x="127" y="7"/>
                    <a:pt x="127" y="7"/>
                    <a:pt x="127" y="7"/>
                  </a:cubicBezTo>
                  <a:cubicBezTo>
                    <a:pt x="133" y="7"/>
                    <a:pt x="133" y="7"/>
                    <a:pt x="133" y="7"/>
                  </a:cubicBezTo>
                  <a:cubicBezTo>
                    <a:pt x="152" y="37"/>
                    <a:pt x="152" y="37"/>
                    <a:pt x="152" y="37"/>
                  </a:cubicBezTo>
                  <a:cubicBezTo>
                    <a:pt x="152" y="61"/>
                    <a:pt x="152" y="61"/>
                    <a:pt x="152" y="61"/>
                  </a:cubicBezTo>
                  <a:cubicBezTo>
                    <a:pt x="145" y="61"/>
                    <a:pt x="145" y="61"/>
                    <a:pt x="145" y="61"/>
                  </a:cubicBezTo>
                  <a:cubicBezTo>
                    <a:pt x="145" y="66"/>
                    <a:pt x="145" y="66"/>
                    <a:pt x="145" y="66"/>
                  </a:cubicBezTo>
                  <a:cubicBezTo>
                    <a:pt x="170" y="66"/>
                    <a:pt x="170" y="66"/>
                    <a:pt x="170" y="66"/>
                  </a:cubicBezTo>
                  <a:cubicBezTo>
                    <a:pt x="170" y="61"/>
                    <a:pt x="170" y="61"/>
                    <a:pt x="170" y="61"/>
                  </a:cubicBezTo>
                  <a:cubicBezTo>
                    <a:pt x="162" y="61"/>
                    <a:pt x="162" y="61"/>
                    <a:pt x="162" y="61"/>
                  </a:cubicBezTo>
                  <a:cubicBezTo>
                    <a:pt x="162" y="36"/>
                    <a:pt x="162" y="36"/>
                    <a:pt x="162" y="36"/>
                  </a:cubicBezTo>
                  <a:cubicBezTo>
                    <a:pt x="180" y="7"/>
                    <a:pt x="180" y="7"/>
                    <a:pt x="180" y="7"/>
                  </a:cubicBezTo>
                  <a:cubicBezTo>
                    <a:pt x="185" y="7"/>
                    <a:pt x="185" y="7"/>
                    <a:pt x="185" y="7"/>
                  </a:cubicBezTo>
                  <a:cubicBezTo>
                    <a:pt x="185" y="3"/>
                    <a:pt x="185" y="3"/>
                    <a:pt x="185" y="3"/>
                  </a:cubicBezTo>
                  <a:cubicBezTo>
                    <a:pt x="165" y="3"/>
                    <a:pt x="165" y="3"/>
                    <a:pt x="165" y="3"/>
                  </a:cubicBezTo>
                  <a:lnTo>
                    <a:pt x="165" y="7"/>
                  </a:lnTo>
                  <a:close/>
                  <a:moveTo>
                    <a:pt x="36" y="32"/>
                  </a:moveTo>
                  <a:cubicBezTo>
                    <a:pt x="42" y="31"/>
                    <a:pt x="48" y="26"/>
                    <a:pt x="48" y="19"/>
                  </a:cubicBezTo>
                  <a:cubicBezTo>
                    <a:pt x="48" y="9"/>
                    <a:pt x="41" y="3"/>
                    <a:pt x="29" y="3"/>
                  </a:cubicBezTo>
                  <a:cubicBezTo>
                    <a:pt x="0" y="3"/>
                    <a:pt x="0" y="3"/>
                    <a:pt x="0" y="3"/>
                  </a:cubicBezTo>
                  <a:cubicBezTo>
                    <a:pt x="0" y="7"/>
                    <a:pt x="0" y="7"/>
                    <a:pt x="0" y="7"/>
                  </a:cubicBezTo>
                  <a:cubicBezTo>
                    <a:pt x="7" y="7"/>
                    <a:pt x="7" y="7"/>
                    <a:pt x="7" y="7"/>
                  </a:cubicBezTo>
                  <a:cubicBezTo>
                    <a:pt x="7" y="61"/>
                    <a:pt x="7" y="61"/>
                    <a:pt x="7" y="61"/>
                  </a:cubicBezTo>
                  <a:cubicBezTo>
                    <a:pt x="0" y="61"/>
                    <a:pt x="0" y="61"/>
                    <a:pt x="0" y="61"/>
                  </a:cubicBezTo>
                  <a:cubicBezTo>
                    <a:pt x="0" y="66"/>
                    <a:pt x="0" y="66"/>
                    <a:pt x="0" y="66"/>
                  </a:cubicBezTo>
                  <a:cubicBezTo>
                    <a:pt x="31" y="66"/>
                    <a:pt x="31" y="66"/>
                    <a:pt x="31" y="66"/>
                  </a:cubicBezTo>
                  <a:cubicBezTo>
                    <a:pt x="43" y="66"/>
                    <a:pt x="51" y="59"/>
                    <a:pt x="51" y="49"/>
                  </a:cubicBezTo>
                  <a:cubicBezTo>
                    <a:pt x="51" y="39"/>
                    <a:pt x="44" y="34"/>
                    <a:pt x="36" y="32"/>
                  </a:cubicBezTo>
                  <a:moveTo>
                    <a:pt x="18" y="8"/>
                  </a:moveTo>
                  <a:cubicBezTo>
                    <a:pt x="26" y="8"/>
                    <a:pt x="26" y="8"/>
                    <a:pt x="26" y="8"/>
                  </a:cubicBezTo>
                  <a:cubicBezTo>
                    <a:pt x="30" y="8"/>
                    <a:pt x="37" y="10"/>
                    <a:pt x="37" y="19"/>
                  </a:cubicBezTo>
                  <a:cubicBezTo>
                    <a:pt x="37" y="27"/>
                    <a:pt x="31" y="30"/>
                    <a:pt x="25" y="30"/>
                  </a:cubicBezTo>
                  <a:cubicBezTo>
                    <a:pt x="18" y="30"/>
                    <a:pt x="18" y="30"/>
                    <a:pt x="18" y="30"/>
                  </a:cubicBezTo>
                  <a:lnTo>
                    <a:pt x="18" y="8"/>
                  </a:lnTo>
                  <a:close/>
                  <a:moveTo>
                    <a:pt x="26" y="60"/>
                  </a:moveTo>
                  <a:cubicBezTo>
                    <a:pt x="18" y="60"/>
                    <a:pt x="18" y="60"/>
                    <a:pt x="18" y="60"/>
                  </a:cubicBezTo>
                  <a:cubicBezTo>
                    <a:pt x="18" y="36"/>
                    <a:pt x="18" y="36"/>
                    <a:pt x="18" y="36"/>
                  </a:cubicBezTo>
                  <a:cubicBezTo>
                    <a:pt x="26" y="36"/>
                    <a:pt x="26" y="36"/>
                    <a:pt x="26" y="36"/>
                  </a:cubicBezTo>
                  <a:cubicBezTo>
                    <a:pt x="34" y="36"/>
                    <a:pt x="40" y="41"/>
                    <a:pt x="40" y="49"/>
                  </a:cubicBezTo>
                  <a:cubicBezTo>
                    <a:pt x="40" y="57"/>
                    <a:pt x="32" y="60"/>
                    <a:pt x="26" y="60"/>
                  </a:cubicBezTo>
                  <a:moveTo>
                    <a:pt x="102" y="7"/>
                  </a:moveTo>
                  <a:cubicBezTo>
                    <a:pt x="109" y="7"/>
                    <a:pt x="109" y="7"/>
                    <a:pt x="109" y="7"/>
                  </a:cubicBezTo>
                  <a:cubicBezTo>
                    <a:pt x="109" y="47"/>
                    <a:pt x="109" y="47"/>
                    <a:pt x="109" y="47"/>
                  </a:cubicBezTo>
                  <a:cubicBezTo>
                    <a:pt x="77" y="3"/>
                    <a:pt x="77" y="3"/>
                    <a:pt x="77" y="3"/>
                  </a:cubicBezTo>
                  <a:cubicBezTo>
                    <a:pt x="60" y="3"/>
                    <a:pt x="60" y="3"/>
                    <a:pt x="60" y="3"/>
                  </a:cubicBezTo>
                  <a:cubicBezTo>
                    <a:pt x="60" y="7"/>
                    <a:pt x="60" y="7"/>
                    <a:pt x="60" y="7"/>
                  </a:cubicBezTo>
                  <a:cubicBezTo>
                    <a:pt x="67" y="7"/>
                    <a:pt x="67" y="7"/>
                    <a:pt x="67" y="7"/>
                  </a:cubicBezTo>
                  <a:cubicBezTo>
                    <a:pt x="69" y="10"/>
                    <a:pt x="69" y="10"/>
                    <a:pt x="69" y="10"/>
                  </a:cubicBezTo>
                  <a:cubicBezTo>
                    <a:pt x="69" y="61"/>
                    <a:pt x="69" y="61"/>
                    <a:pt x="69" y="61"/>
                  </a:cubicBezTo>
                  <a:cubicBezTo>
                    <a:pt x="62" y="61"/>
                    <a:pt x="62" y="61"/>
                    <a:pt x="62" y="61"/>
                  </a:cubicBezTo>
                  <a:cubicBezTo>
                    <a:pt x="62" y="66"/>
                    <a:pt x="62" y="66"/>
                    <a:pt x="62" y="66"/>
                  </a:cubicBezTo>
                  <a:cubicBezTo>
                    <a:pt x="82" y="66"/>
                    <a:pt x="82" y="66"/>
                    <a:pt x="82" y="66"/>
                  </a:cubicBezTo>
                  <a:cubicBezTo>
                    <a:pt x="82" y="61"/>
                    <a:pt x="82" y="61"/>
                    <a:pt x="82" y="61"/>
                  </a:cubicBezTo>
                  <a:cubicBezTo>
                    <a:pt x="75" y="61"/>
                    <a:pt x="75" y="61"/>
                    <a:pt x="75" y="61"/>
                  </a:cubicBezTo>
                  <a:cubicBezTo>
                    <a:pt x="75" y="18"/>
                    <a:pt x="75" y="18"/>
                    <a:pt x="75" y="18"/>
                  </a:cubicBezTo>
                  <a:cubicBezTo>
                    <a:pt x="110" y="67"/>
                    <a:pt x="110" y="67"/>
                    <a:pt x="110" y="67"/>
                  </a:cubicBezTo>
                  <a:cubicBezTo>
                    <a:pt x="115" y="67"/>
                    <a:pt x="115" y="67"/>
                    <a:pt x="115" y="67"/>
                  </a:cubicBezTo>
                  <a:cubicBezTo>
                    <a:pt x="115" y="7"/>
                    <a:pt x="115" y="7"/>
                    <a:pt x="115" y="7"/>
                  </a:cubicBezTo>
                  <a:cubicBezTo>
                    <a:pt x="122" y="7"/>
                    <a:pt x="122" y="7"/>
                    <a:pt x="122" y="7"/>
                  </a:cubicBezTo>
                  <a:cubicBezTo>
                    <a:pt x="122" y="3"/>
                    <a:pt x="122" y="3"/>
                    <a:pt x="122" y="3"/>
                  </a:cubicBezTo>
                  <a:cubicBezTo>
                    <a:pt x="102" y="3"/>
                    <a:pt x="102" y="3"/>
                    <a:pt x="102" y="3"/>
                  </a:cubicBezTo>
                  <a:lnTo>
                    <a:pt x="102" y="7"/>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8"/>
            <p:cNvSpPr>
              <a:spLocks/>
            </p:cNvSpPr>
            <p:nvPr userDrawn="1"/>
          </p:nvSpPr>
          <p:spPr bwMode="auto">
            <a:xfrm>
              <a:off x="5434" y="1627"/>
              <a:ext cx="105" cy="54"/>
            </a:xfrm>
            <a:custGeom>
              <a:avLst/>
              <a:gdLst>
                <a:gd name="T0" fmla="*/ 154 w 154"/>
                <a:gd name="T1" fmla="*/ 39 h 78"/>
                <a:gd name="T2" fmla="*/ 53 w 154"/>
                <a:gd name="T3" fmla="*/ 0 h 78"/>
                <a:gd name="T4" fmla="*/ 0 w 154"/>
                <a:gd name="T5" fmla="*/ 39 h 78"/>
                <a:gd name="T6" fmla="*/ 53 w 154"/>
                <a:gd name="T7" fmla="*/ 78 h 78"/>
                <a:gd name="T8" fmla="*/ 154 w 154"/>
                <a:gd name="T9" fmla="*/ 39 h 78"/>
              </a:gdLst>
              <a:ahLst/>
              <a:cxnLst>
                <a:cxn ang="0">
                  <a:pos x="T0" y="T1"/>
                </a:cxn>
                <a:cxn ang="0">
                  <a:pos x="T2" y="T3"/>
                </a:cxn>
                <a:cxn ang="0">
                  <a:pos x="T4" y="T5"/>
                </a:cxn>
                <a:cxn ang="0">
                  <a:pos x="T6" y="T7"/>
                </a:cxn>
                <a:cxn ang="0">
                  <a:pos x="T8" y="T9"/>
                </a:cxn>
              </a:cxnLst>
              <a:rect l="0" t="0" r="r" b="b"/>
              <a:pathLst>
                <a:path w="154" h="78">
                  <a:moveTo>
                    <a:pt x="154" y="39"/>
                  </a:moveTo>
                  <a:cubicBezTo>
                    <a:pt x="53" y="0"/>
                    <a:pt x="53" y="0"/>
                    <a:pt x="53" y="0"/>
                  </a:cubicBezTo>
                  <a:cubicBezTo>
                    <a:pt x="32" y="12"/>
                    <a:pt x="14" y="25"/>
                    <a:pt x="0" y="39"/>
                  </a:cubicBezTo>
                  <a:cubicBezTo>
                    <a:pt x="14" y="53"/>
                    <a:pt x="32" y="67"/>
                    <a:pt x="53" y="78"/>
                  </a:cubicBezTo>
                  <a:lnTo>
                    <a:pt x="154" y="39"/>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p:cNvSpPr>
              <a:spLocks/>
            </p:cNvSpPr>
            <p:nvPr userDrawn="1"/>
          </p:nvSpPr>
          <p:spPr bwMode="auto">
            <a:xfrm>
              <a:off x="5396" y="1598"/>
              <a:ext cx="69" cy="49"/>
            </a:xfrm>
            <a:custGeom>
              <a:avLst/>
              <a:gdLst>
                <a:gd name="T0" fmla="*/ 0 w 101"/>
                <a:gd name="T1" fmla="*/ 0 h 72"/>
                <a:gd name="T2" fmla="*/ 45 w 101"/>
                <a:gd name="T3" fmla="*/ 72 h 72"/>
                <a:gd name="T4" fmla="*/ 101 w 101"/>
                <a:gd name="T5" fmla="*/ 40 h 72"/>
                <a:gd name="T6" fmla="*/ 0 w 101"/>
                <a:gd name="T7" fmla="*/ 0 h 72"/>
              </a:gdLst>
              <a:ahLst/>
              <a:cxnLst>
                <a:cxn ang="0">
                  <a:pos x="T0" y="T1"/>
                </a:cxn>
                <a:cxn ang="0">
                  <a:pos x="T2" y="T3"/>
                </a:cxn>
                <a:cxn ang="0">
                  <a:pos x="T4" y="T5"/>
                </a:cxn>
                <a:cxn ang="0">
                  <a:pos x="T6" y="T7"/>
                </a:cxn>
              </a:cxnLst>
              <a:rect l="0" t="0" r="r" b="b"/>
              <a:pathLst>
                <a:path w="101" h="72">
                  <a:moveTo>
                    <a:pt x="0" y="0"/>
                  </a:moveTo>
                  <a:cubicBezTo>
                    <a:pt x="0" y="0"/>
                    <a:pt x="10" y="35"/>
                    <a:pt x="45" y="72"/>
                  </a:cubicBezTo>
                  <a:cubicBezTo>
                    <a:pt x="61" y="60"/>
                    <a:pt x="79" y="49"/>
                    <a:pt x="101" y="40"/>
                  </a:cubicBezTo>
                  <a:lnTo>
                    <a:pt x="0" y="0"/>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p:cNvSpPr>
              <a:spLocks/>
            </p:cNvSpPr>
            <p:nvPr userDrawn="1"/>
          </p:nvSpPr>
          <p:spPr bwMode="auto">
            <a:xfrm>
              <a:off x="5396" y="1661"/>
              <a:ext cx="69" cy="49"/>
            </a:xfrm>
            <a:custGeom>
              <a:avLst/>
              <a:gdLst>
                <a:gd name="T0" fmla="*/ 0 w 101"/>
                <a:gd name="T1" fmla="*/ 72 h 72"/>
                <a:gd name="T2" fmla="*/ 45 w 101"/>
                <a:gd name="T3" fmla="*/ 0 h 72"/>
                <a:gd name="T4" fmla="*/ 101 w 101"/>
                <a:gd name="T5" fmla="*/ 32 h 72"/>
                <a:gd name="T6" fmla="*/ 0 w 101"/>
                <a:gd name="T7" fmla="*/ 72 h 72"/>
              </a:gdLst>
              <a:ahLst/>
              <a:cxnLst>
                <a:cxn ang="0">
                  <a:pos x="T0" y="T1"/>
                </a:cxn>
                <a:cxn ang="0">
                  <a:pos x="T2" y="T3"/>
                </a:cxn>
                <a:cxn ang="0">
                  <a:pos x="T4" y="T5"/>
                </a:cxn>
                <a:cxn ang="0">
                  <a:pos x="T6" y="T7"/>
                </a:cxn>
              </a:cxnLst>
              <a:rect l="0" t="0" r="r" b="b"/>
              <a:pathLst>
                <a:path w="101" h="72">
                  <a:moveTo>
                    <a:pt x="0" y="72"/>
                  </a:moveTo>
                  <a:cubicBezTo>
                    <a:pt x="0" y="72"/>
                    <a:pt x="10" y="37"/>
                    <a:pt x="45" y="0"/>
                  </a:cubicBezTo>
                  <a:cubicBezTo>
                    <a:pt x="61" y="12"/>
                    <a:pt x="79" y="23"/>
                    <a:pt x="101" y="32"/>
                  </a:cubicBezTo>
                  <a:lnTo>
                    <a:pt x="0" y="72"/>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1"/>
            <p:cNvSpPr>
              <a:spLocks noEditPoints="1"/>
            </p:cNvSpPr>
            <p:nvPr userDrawn="1"/>
          </p:nvSpPr>
          <p:spPr bwMode="auto">
            <a:xfrm>
              <a:off x="5204" y="1633"/>
              <a:ext cx="30" cy="43"/>
            </a:xfrm>
            <a:custGeom>
              <a:avLst/>
              <a:gdLst>
                <a:gd name="T0" fmla="*/ 0 w 44"/>
                <a:gd name="T1" fmla="*/ 63 h 63"/>
                <a:gd name="T2" fmla="*/ 0 w 44"/>
                <a:gd name="T3" fmla="*/ 0 h 63"/>
                <a:gd name="T4" fmla="*/ 23 w 44"/>
                <a:gd name="T5" fmla="*/ 0 h 63"/>
                <a:gd name="T6" fmla="*/ 33 w 44"/>
                <a:gd name="T7" fmla="*/ 1 h 63"/>
                <a:gd name="T8" fmla="*/ 40 w 44"/>
                <a:gd name="T9" fmla="*/ 5 h 63"/>
                <a:gd name="T10" fmla="*/ 43 w 44"/>
                <a:gd name="T11" fmla="*/ 11 h 63"/>
                <a:gd name="T12" fmla="*/ 44 w 44"/>
                <a:gd name="T13" fmla="*/ 17 h 63"/>
                <a:gd name="T14" fmla="*/ 42 w 44"/>
                <a:gd name="T15" fmla="*/ 26 h 63"/>
                <a:gd name="T16" fmla="*/ 36 w 44"/>
                <a:gd name="T17" fmla="*/ 31 h 63"/>
                <a:gd name="T18" fmla="*/ 28 w 44"/>
                <a:gd name="T19" fmla="*/ 34 h 63"/>
                <a:gd name="T20" fmla="*/ 20 w 44"/>
                <a:gd name="T21" fmla="*/ 35 h 63"/>
                <a:gd name="T22" fmla="*/ 6 w 44"/>
                <a:gd name="T23" fmla="*/ 35 h 63"/>
                <a:gd name="T24" fmla="*/ 6 w 44"/>
                <a:gd name="T25" fmla="*/ 63 h 63"/>
                <a:gd name="T26" fmla="*/ 0 w 44"/>
                <a:gd name="T27" fmla="*/ 63 h 63"/>
                <a:gd name="T28" fmla="*/ 20 w 44"/>
                <a:gd name="T29" fmla="*/ 30 h 63"/>
                <a:gd name="T30" fmla="*/ 27 w 44"/>
                <a:gd name="T31" fmla="*/ 29 h 63"/>
                <a:gd name="T32" fmla="*/ 33 w 44"/>
                <a:gd name="T33" fmla="*/ 27 h 63"/>
                <a:gd name="T34" fmla="*/ 37 w 44"/>
                <a:gd name="T35" fmla="*/ 23 h 63"/>
                <a:gd name="T36" fmla="*/ 38 w 44"/>
                <a:gd name="T37" fmla="*/ 17 h 63"/>
                <a:gd name="T38" fmla="*/ 34 w 44"/>
                <a:gd name="T39" fmla="*/ 8 h 63"/>
                <a:gd name="T40" fmla="*/ 22 w 44"/>
                <a:gd name="T41" fmla="*/ 5 h 63"/>
                <a:gd name="T42" fmla="*/ 6 w 44"/>
                <a:gd name="T43" fmla="*/ 5 h 63"/>
                <a:gd name="T44" fmla="*/ 6 w 44"/>
                <a:gd name="T45" fmla="*/ 30 h 63"/>
                <a:gd name="T46" fmla="*/ 20 w 44"/>
                <a:gd name="T47"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63">
                  <a:moveTo>
                    <a:pt x="0" y="63"/>
                  </a:moveTo>
                  <a:cubicBezTo>
                    <a:pt x="0" y="0"/>
                    <a:pt x="0" y="0"/>
                    <a:pt x="0" y="0"/>
                  </a:cubicBezTo>
                  <a:cubicBezTo>
                    <a:pt x="23" y="0"/>
                    <a:pt x="23" y="0"/>
                    <a:pt x="23" y="0"/>
                  </a:cubicBezTo>
                  <a:cubicBezTo>
                    <a:pt x="27" y="0"/>
                    <a:pt x="31" y="0"/>
                    <a:pt x="33" y="1"/>
                  </a:cubicBezTo>
                  <a:cubicBezTo>
                    <a:pt x="36" y="2"/>
                    <a:pt x="38" y="3"/>
                    <a:pt x="40" y="5"/>
                  </a:cubicBezTo>
                  <a:cubicBezTo>
                    <a:pt x="41" y="7"/>
                    <a:pt x="42" y="8"/>
                    <a:pt x="43" y="11"/>
                  </a:cubicBezTo>
                  <a:cubicBezTo>
                    <a:pt x="43" y="13"/>
                    <a:pt x="44" y="15"/>
                    <a:pt x="44" y="17"/>
                  </a:cubicBezTo>
                  <a:cubicBezTo>
                    <a:pt x="44" y="21"/>
                    <a:pt x="43" y="24"/>
                    <a:pt x="42" y="26"/>
                  </a:cubicBezTo>
                  <a:cubicBezTo>
                    <a:pt x="40" y="28"/>
                    <a:pt x="38" y="30"/>
                    <a:pt x="36" y="31"/>
                  </a:cubicBezTo>
                  <a:cubicBezTo>
                    <a:pt x="34" y="33"/>
                    <a:pt x="31" y="34"/>
                    <a:pt x="28" y="34"/>
                  </a:cubicBezTo>
                  <a:cubicBezTo>
                    <a:pt x="25" y="35"/>
                    <a:pt x="23" y="35"/>
                    <a:pt x="20" y="35"/>
                  </a:cubicBezTo>
                  <a:cubicBezTo>
                    <a:pt x="6" y="35"/>
                    <a:pt x="6" y="35"/>
                    <a:pt x="6" y="35"/>
                  </a:cubicBezTo>
                  <a:cubicBezTo>
                    <a:pt x="6" y="63"/>
                    <a:pt x="6" y="63"/>
                    <a:pt x="6" y="63"/>
                  </a:cubicBezTo>
                  <a:lnTo>
                    <a:pt x="0" y="63"/>
                  </a:lnTo>
                  <a:close/>
                  <a:moveTo>
                    <a:pt x="20" y="30"/>
                  </a:moveTo>
                  <a:cubicBezTo>
                    <a:pt x="23" y="30"/>
                    <a:pt x="25" y="30"/>
                    <a:pt x="27" y="29"/>
                  </a:cubicBezTo>
                  <a:cubicBezTo>
                    <a:pt x="30" y="29"/>
                    <a:pt x="31" y="28"/>
                    <a:pt x="33" y="27"/>
                  </a:cubicBezTo>
                  <a:cubicBezTo>
                    <a:pt x="35" y="26"/>
                    <a:pt x="36" y="25"/>
                    <a:pt x="37" y="23"/>
                  </a:cubicBezTo>
                  <a:cubicBezTo>
                    <a:pt x="37" y="22"/>
                    <a:pt x="38" y="19"/>
                    <a:pt x="38" y="17"/>
                  </a:cubicBezTo>
                  <a:cubicBezTo>
                    <a:pt x="38" y="13"/>
                    <a:pt x="37" y="10"/>
                    <a:pt x="34" y="8"/>
                  </a:cubicBezTo>
                  <a:cubicBezTo>
                    <a:pt x="31" y="6"/>
                    <a:pt x="27" y="5"/>
                    <a:pt x="22" y="5"/>
                  </a:cubicBezTo>
                  <a:cubicBezTo>
                    <a:pt x="6" y="5"/>
                    <a:pt x="6" y="5"/>
                    <a:pt x="6" y="5"/>
                  </a:cubicBezTo>
                  <a:cubicBezTo>
                    <a:pt x="6" y="30"/>
                    <a:pt x="6" y="30"/>
                    <a:pt x="6" y="30"/>
                  </a:cubicBezTo>
                  <a:lnTo>
                    <a:pt x="20" y="30"/>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2"/>
            <p:cNvSpPr>
              <a:spLocks noEditPoints="1"/>
            </p:cNvSpPr>
            <p:nvPr userDrawn="1"/>
          </p:nvSpPr>
          <p:spPr bwMode="auto">
            <a:xfrm>
              <a:off x="5236" y="1644"/>
              <a:ext cx="30" cy="32"/>
            </a:xfrm>
            <a:custGeom>
              <a:avLst/>
              <a:gdLst>
                <a:gd name="T0" fmla="*/ 23 w 43"/>
                <a:gd name="T1" fmla="*/ 20 h 48"/>
                <a:gd name="T2" fmla="*/ 27 w 43"/>
                <a:gd name="T3" fmla="*/ 20 h 48"/>
                <a:gd name="T4" fmla="*/ 30 w 43"/>
                <a:gd name="T5" fmla="*/ 19 h 48"/>
                <a:gd name="T6" fmla="*/ 32 w 43"/>
                <a:gd name="T7" fmla="*/ 17 h 48"/>
                <a:gd name="T8" fmla="*/ 32 w 43"/>
                <a:gd name="T9" fmla="*/ 14 h 48"/>
                <a:gd name="T10" fmla="*/ 29 w 43"/>
                <a:gd name="T11" fmla="*/ 7 h 48"/>
                <a:gd name="T12" fmla="*/ 21 w 43"/>
                <a:gd name="T13" fmla="*/ 5 h 48"/>
                <a:gd name="T14" fmla="*/ 16 w 43"/>
                <a:gd name="T15" fmla="*/ 5 h 48"/>
                <a:gd name="T16" fmla="*/ 12 w 43"/>
                <a:gd name="T17" fmla="*/ 7 h 48"/>
                <a:gd name="T18" fmla="*/ 9 w 43"/>
                <a:gd name="T19" fmla="*/ 10 h 48"/>
                <a:gd name="T20" fmla="*/ 7 w 43"/>
                <a:gd name="T21" fmla="*/ 15 h 48"/>
                <a:gd name="T22" fmla="*/ 2 w 43"/>
                <a:gd name="T23" fmla="*/ 15 h 48"/>
                <a:gd name="T24" fmla="*/ 4 w 43"/>
                <a:gd name="T25" fmla="*/ 8 h 48"/>
                <a:gd name="T26" fmla="*/ 8 w 43"/>
                <a:gd name="T27" fmla="*/ 4 h 48"/>
                <a:gd name="T28" fmla="*/ 14 w 43"/>
                <a:gd name="T29" fmla="*/ 1 h 48"/>
                <a:gd name="T30" fmla="*/ 21 w 43"/>
                <a:gd name="T31" fmla="*/ 0 h 48"/>
                <a:gd name="T32" fmla="*/ 27 w 43"/>
                <a:gd name="T33" fmla="*/ 1 h 48"/>
                <a:gd name="T34" fmla="*/ 33 w 43"/>
                <a:gd name="T35" fmla="*/ 3 h 48"/>
                <a:gd name="T36" fmla="*/ 36 w 43"/>
                <a:gd name="T37" fmla="*/ 8 h 48"/>
                <a:gd name="T38" fmla="*/ 37 w 43"/>
                <a:gd name="T39" fmla="*/ 14 h 48"/>
                <a:gd name="T40" fmla="*/ 37 w 43"/>
                <a:gd name="T41" fmla="*/ 39 h 48"/>
                <a:gd name="T42" fmla="*/ 38 w 43"/>
                <a:gd name="T43" fmla="*/ 43 h 48"/>
                <a:gd name="T44" fmla="*/ 43 w 43"/>
                <a:gd name="T45" fmla="*/ 42 h 48"/>
                <a:gd name="T46" fmla="*/ 43 w 43"/>
                <a:gd name="T47" fmla="*/ 47 h 48"/>
                <a:gd name="T48" fmla="*/ 41 w 43"/>
                <a:gd name="T49" fmla="*/ 47 h 48"/>
                <a:gd name="T50" fmla="*/ 39 w 43"/>
                <a:gd name="T51" fmla="*/ 47 h 48"/>
                <a:gd name="T52" fmla="*/ 36 w 43"/>
                <a:gd name="T53" fmla="*/ 47 h 48"/>
                <a:gd name="T54" fmla="*/ 34 w 43"/>
                <a:gd name="T55" fmla="*/ 46 h 48"/>
                <a:gd name="T56" fmla="*/ 33 w 43"/>
                <a:gd name="T57" fmla="*/ 45 h 48"/>
                <a:gd name="T58" fmla="*/ 32 w 43"/>
                <a:gd name="T59" fmla="*/ 43 h 48"/>
                <a:gd name="T60" fmla="*/ 32 w 43"/>
                <a:gd name="T61" fmla="*/ 40 h 48"/>
                <a:gd name="T62" fmla="*/ 25 w 43"/>
                <a:gd name="T63" fmla="*/ 46 h 48"/>
                <a:gd name="T64" fmla="*/ 15 w 43"/>
                <a:gd name="T65" fmla="*/ 48 h 48"/>
                <a:gd name="T66" fmla="*/ 9 w 43"/>
                <a:gd name="T67" fmla="*/ 47 h 48"/>
                <a:gd name="T68" fmla="*/ 5 w 43"/>
                <a:gd name="T69" fmla="*/ 45 h 48"/>
                <a:gd name="T70" fmla="*/ 1 w 43"/>
                <a:gd name="T71" fmla="*/ 41 h 48"/>
                <a:gd name="T72" fmla="*/ 0 w 43"/>
                <a:gd name="T73" fmla="*/ 35 h 48"/>
                <a:gd name="T74" fmla="*/ 16 w 43"/>
                <a:gd name="T75" fmla="*/ 21 h 48"/>
                <a:gd name="T76" fmla="*/ 23 w 43"/>
                <a:gd name="T77" fmla="*/ 20 h 48"/>
                <a:gd name="T78" fmla="*/ 32 w 43"/>
                <a:gd name="T79" fmla="*/ 23 h 48"/>
                <a:gd name="T80" fmla="*/ 25 w 43"/>
                <a:gd name="T81" fmla="*/ 25 h 48"/>
                <a:gd name="T82" fmla="*/ 18 w 43"/>
                <a:gd name="T83" fmla="*/ 25 h 48"/>
                <a:gd name="T84" fmla="*/ 9 w 43"/>
                <a:gd name="T85" fmla="*/ 28 h 48"/>
                <a:gd name="T86" fmla="*/ 6 w 43"/>
                <a:gd name="T87" fmla="*/ 35 h 48"/>
                <a:gd name="T88" fmla="*/ 6 w 43"/>
                <a:gd name="T89" fmla="*/ 39 h 48"/>
                <a:gd name="T90" fmla="*/ 9 w 43"/>
                <a:gd name="T91" fmla="*/ 41 h 48"/>
                <a:gd name="T92" fmla="*/ 12 w 43"/>
                <a:gd name="T93" fmla="*/ 43 h 48"/>
                <a:gd name="T94" fmla="*/ 15 w 43"/>
                <a:gd name="T95" fmla="*/ 43 h 48"/>
                <a:gd name="T96" fmla="*/ 22 w 43"/>
                <a:gd name="T97" fmla="*/ 42 h 48"/>
                <a:gd name="T98" fmla="*/ 27 w 43"/>
                <a:gd name="T99" fmla="*/ 40 h 48"/>
                <a:gd name="T100" fmla="*/ 31 w 43"/>
                <a:gd name="T101" fmla="*/ 36 h 48"/>
                <a:gd name="T102" fmla="*/ 32 w 43"/>
                <a:gd name="T103" fmla="*/ 30 h 48"/>
                <a:gd name="T104" fmla="*/ 32 w 43"/>
                <a:gd name="T105"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48">
                  <a:moveTo>
                    <a:pt x="23" y="20"/>
                  </a:moveTo>
                  <a:cubicBezTo>
                    <a:pt x="24" y="20"/>
                    <a:pt x="25" y="20"/>
                    <a:pt x="27" y="20"/>
                  </a:cubicBezTo>
                  <a:cubicBezTo>
                    <a:pt x="28" y="19"/>
                    <a:pt x="29" y="19"/>
                    <a:pt x="30" y="19"/>
                  </a:cubicBezTo>
                  <a:cubicBezTo>
                    <a:pt x="31" y="18"/>
                    <a:pt x="32" y="18"/>
                    <a:pt x="32" y="17"/>
                  </a:cubicBezTo>
                  <a:cubicBezTo>
                    <a:pt x="32" y="16"/>
                    <a:pt x="32" y="15"/>
                    <a:pt x="32" y="14"/>
                  </a:cubicBezTo>
                  <a:cubicBezTo>
                    <a:pt x="32" y="11"/>
                    <a:pt x="31" y="9"/>
                    <a:pt x="29" y="7"/>
                  </a:cubicBezTo>
                  <a:cubicBezTo>
                    <a:pt x="28" y="6"/>
                    <a:pt x="25" y="5"/>
                    <a:pt x="21" y="5"/>
                  </a:cubicBezTo>
                  <a:cubicBezTo>
                    <a:pt x="19" y="5"/>
                    <a:pt x="17" y="5"/>
                    <a:pt x="16" y="5"/>
                  </a:cubicBezTo>
                  <a:cubicBezTo>
                    <a:pt x="14" y="6"/>
                    <a:pt x="13" y="6"/>
                    <a:pt x="12" y="7"/>
                  </a:cubicBezTo>
                  <a:cubicBezTo>
                    <a:pt x="11" y="8"/>
                    <a:pt x="10" y="9"/>
                    <a:pt x="9" y="10"/>
                  </a:cubicBezTo>
                  <a:cubicBezTo>
                    <a:pt x="8" y="11"/>
                    <a:pt x="8" y="13"/>
                    <a:pt x="7" y="15"/>
                  </a:cubicBezTo>
                  <a:cubicBezTo>
                    <a:pt x="2" y="15"/>
                    <a:pt x="2" y="15"/>
                    <a:pt x="2" y="15"/>
                  </a:cubicBezTo>
                  <a:cubicBezTo>
                    <a:pt x="2" y="12"/>
                    <a:pt x="3" y="10"/>
                    <a:pt x="4" y="8"/>
                  </a:cubicBezTo>
                  <a:cubicBezTo>
                    <a:pt x="5" y="6"/>
                    <a:pt x="6" y="5"/>
                    <a:pt x="8" y="4"/>
                  </a:cubicBezTo>
                  <a:cubicBezTo>
                    <a:pt x="10" y="2"/>
                    <a:pt x="12" y="1"/>
                    <a:pt x="14" y="1"/>
                  </a:cubicBezTo>
                  <a:cubicBezTo>
                    <a:pt x="16" y="0"/>
                    <a:pt x="18" y="0"/>
                    <a:pt x="21" y="0"/>
                  </a:cubicBezTo>
                  <a:cubicBezTo>
                    <a:pt x="23" y="0"/>
                    <a:pt x="25" y="0"/>
                    <a:pt x="27" y="1"/>
                  </a:cubicBezTo>
                  <a:cubicBezTo>
                    <a:pt x="29" y="1"/>
                    <a:pt x="31" y="2"/>
                    <a:pt x="33" y="3"/>
                  </a:cubicBezTo>
                  <a:cubicBezTo>
                    <a:pt x="34" y="4"/>
                    <a:pt x="35" y="6"/>
                    <a:pt x="36" y="8"/>
                  </a:cubicBezTo>
                  <a:cubicBezTo>
                    <a:pt x="37" y="9"/>
                    <a:pt x="37" y="12"/>
                    <a:pt x="37" y="14"/>
                  </a:cubicBezTo>
                  <a:cubicBezTo>
                    <a:pt x="37" y="39"/>
                    <a:pt x="37" y="39"/>
                    <a:pt x="37" y="39"/>
                  </a:cubicBezTo>
                  <a:cubicBezTo>
                    <a:pt x="37" y="41"/>
                    <a:pt x="38" y="42"/>
                    <a:pt x="38" y="43"/>
                  </a:cubicBezTo>
                  <a:cubicBezTo>
                    <a:pt x="39" y="43"/>
                    <a:pt x="41" y="43"/>
                    <a:pt x="43" y="42"/>
                  </a:cubicBezTo>
                  <a:cubicBezTo>
                    <a:pt x="43" y="47"/>
                    <a:pt x="43" y="47"/>
                    <a:pt x="43" y="47"/>
                  </a:cubicBezTo>
                  <a:cubicBezTo>
                    <a:pt x="42" y="47"/>
                    <a:pt x="42" y="47"/>
                    <a:pt x="41" y="47"/>
                  </a:cubicBezTo>
                  <a:cubicBezTo>
                    <a:pt x="40" y="47"/>
                    <a:pt x="39" y="47"/>
                    <a:pt x="39" y="47"/>
                  </a:cubicBezTo>
                  <a:cubicBezTo>
                    <a:pt x="38" y="47"/>
                    <a:pt x="37" y="47"/>
                    <a:pt x="36" y="47"/>
                  </a:cubicBezTo>
                  <a:cubicBezTo>
                    <a:pt x="35" y="47"/>
                    <a:pt x="35" y="47"/>
                    <a:pt x="34" y="46"/>
                  </a:cubicBezTo>
                  <a:cubicBezTo>
                    <a:pt x="34" y="46"/>
                    <a:pt x="33" y="45"/>
                    <a:pt x="33" y="45"/>
                  </a:cubicBezTo>
                  <a:cubicBezTo>
                    <a:pt x="33" y="44"/>
                    <a:pt x="32" y="43"/>
                    <a:pt x="32" y="43"/>
                  </a:cubicBezTo>
                  <a:cubicBezTo>
                    <a:pt x="32" y="42"/>
                    <a:pt x="32" y="41"/>
                    <a:pt x="32" y="40"/>
                  </a:cubicBezTo>
                  <a:cubicBezTo>
                    <a:pt x="30" y="43"/>
                    <a:pt x="27" y="45"/>
                    <a:pt x="25" y="46"/>
                  </a:cubicBezTo>
                  <a:cubicBezTo>
                    <a:pt x="22" y="47"/>
                    <a:pt x="19" y="48"/>
                    <a:pt x="15" y="48"/>
                  </a:cubicBezTo>
                  <a:cubicBezTo>
                    <a:pt x="13" y="48"/>
                    <a:pt x="11" y="48"/>
                    <a:pt x="9" y="47"/>
                  </a:cubicBezTo>
                  <a:cubicBezTo>
                    <a:pt x="8" y="47"/>
                    <a:pt x="6" y="46"/>
                    <a:pt x="5" y="45"/>
                  </a:cubicBezTo>
                  <a:cubicBezTo>
                    <a:pt x="3" y="44"/>
                    <a:pt x="2" y="42"/>
                    <a:pt x="1" y="41"/>
                  </a:cubicBezTo>
                  <a:cubicBezTo>
                    <a:pt x="0" y="39"/>
                    <a:pt x="0" y="37"/>
                    <a:pt x="0" y="35"/>
                  </a:cubicBezTo>
                  <a:cubicBezTo>
                    <a:pt x="0" y="27"/>
                    <a:pt x="5" y="23"/>
                    <a:pt x="16" y="21"/>
                  </a:cubicBezTo>
                  <a:lnTo>
                    <a:pt x="23" y="20"/>
                  </a:lnTo>
                  <a:close/>
                  <a:moveTo>
                    <a:pt x="32" y="23"/>
                  </a:moveTo>
                  <a:cubicBezTo>
                    <a:pt x="30" y="24"/>
                    <a:pt x="28" y="24"/>
                    <a:pt x="25" y="25"/>
                  </a:cubicBezTo>
                  <a:cubicBezTo>
                    <a:pt x="23" y="25"/>
                    <a:pt x="21" y="25"/>
                    <a:pt x="18" y="25"/>
                  </a:cubicBezTo>
                  <a:cubicBezTo>
                    <a:pt x="14" y="26"/>
                    <a:pt x="11" y="27"/>
                    <a:pt x="9" y="28"/>
                  </a:cubicBezTo>
                  <a:cubicBezTo>
                    <a:pt x="7" y="30"/>
                    <a:pt x="6" y="32"/>
                    <a:pt x="6" y="35"/>
                  </a:cubicBezTo>
                  <a:cubicBezTo>
                    <a:pt x="6" y="36"/>
                    <a:pt x="6" y="38"/>
                    <a:pt x="6" y="39"/>
                  </a:cubicBezTo>
                  <a:cubicBezTo>
                    <a:pt x="7" y="40"/>
                    <a:pt x="8" y="41"/>
                    <a:pt x="9" y="41"/>
                  </a:cubicBezTo>
                  <a:cubicBezTo>
                    <a:pt x="10" y="42"/>
                    <a:pt x="11" y="42"/>
                    <a:pt x="12" y="43"/>
                  </a:cubicBezTo>
                  <a:cubicBezTo>
                    <a:pt x="13" y="43"/>
                    <a:pt x="14" y="43"/>
                    <a:pt x="15" y="43"/>
                  </a:cubicBezTo>
                  <a:cubicBezTo>
                    <a:pt x="18" y="43"/>
                    <a:pt x="20" y="43"/>
                    <a:pt x="22" y="42"/>
                  </a:cubicBezTo>
                  <a:cubicBezTo>
                    <a:pt x="24" y="42"/>
                    <a:pt x="25" y="41"/>
                    <a:pt x="27" y="40"/>
                  </a:cubicBezTo>
                  <a:cubicBezTo>
                    <a:pt x="28" y="39"/>
                    <a:pt x="30" y="38"/>
                    <a:pt x="31" y="36"/>
                  </a:cubicBezTo>
                  <a:cubicBezTo>
                    <a:pt x="32" y="34"/>
                    <a:pt x="32" y="32"/>
                    <a:pt x="32" y="30"/>
                  </a:cubicBezTo>
                  <a:lnTo>
                    <a:pt x="32" y="23"/>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3"/>
            <p:cNvSpPr>
              <a:spLocks/>
            </p:cNvSpPr>
            <p:nvPr userDrawn="1"/>
          </p:nvSpPr>
          <p:spPr bwMode="auto">
            <a:xfrm>
              <a:off x="5271" y="1644"/>
              <a:ext cx="15" cy="32"/>
            </a:xfrm>
            <a:custGeom>
              <a:avLst/>
              <a:gdLst>
                <a:gd name="T0" fmla="*/ 6 w 21"/>
                <a:gd name="T1" fmla="*/ 47 h 47"/>
                <a:gd name="T2" fmla="*/ 0 w 21"/>
                <a:gd name="T3" fmla="*/ 47 h 47"/>
                <a:gd name="T4" fmla="*/ 0 w 21"/>
                <a:gd name="T5" fmla="*/ 1 h 47"/>
                <a:gd name="T6" fmla="*/ 6 w 21"/>
                <a:gd name="T7" fmla="*/ 1 h 47"/>
                <a:gd name="T8" fmla="*/ 6 w 21"/>
                <a:gd name="T9" fmla="*/ 10 h 47"/>
                <a:gd name="T10" fmla="*/ 6 w 21"/>
                <a:gd name="T11" fmla="*/ 10 h 47"/>
                <a:gd name="T12" fmla="*/ 11 w 21"/>
                <a:gd name="T13" fmla="*/ 2 h 47"/>
                <a:gd name="T14" fmla="*/ 21 w 21"/>
                <a:gd name="T15" fmla="*/ 0 h 47"/>
                <a:gd name="T16" fmla="*/ 21 w 21"/>
                <a:gd name="T17" fmla="*/ 6 h 47"/>
                <a:gd name="T18" fmla="*/ 13 w 21"/>
                <a:gd name="T19" fmla="*/ 7 h 47"/>
                <a:gd name="T20" fmla="*/ 9 w 21"/>
                <a:gd name="T21" fmla="*/ 11 h 47"/>
                <a:gd name="T22" fmla="*/ 6 w 21"/>
                <a:gd name="T23" fmla="*/ 17 h 47"/>
                <a:gd name="T24" fmla="*/ 6 w 21"/>
                <a:gd name="T25" fmla="*/ 24 h 47"/>
                <a:gd name="T26" fmla="*/ 6 w 2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6" y="47"/>
                  </a:moveTo>
                  <a:cubicBezTo>
                    <a:pt x="0" y="47"/>
                    <a:pt x="0" y="47"/>
                    <a:pt x="0" y="47"/>
                  </a:cubicBezTo>
                  <a:cubicBezTo>
                    <a:pt x="0" y="1"/>
                    <a:pt x="0" y="1"/>
                    <a:pt x="0" y="1"/>
                  </a:cubicBezTo>
                  <a:cubicBezTo>
                    <a:pt x="6" y="1"/>
                    <a:pt x="6" y="1"/>
                    <a:pt x="6" y="1"/>
                  </a:cubicBezTo>
                  <a:cubicBezTo>
                    <a:pt x="6" y="10"/>
                    <a:pt x="6" y="10"/>
                    <a:pt x="6" y="10"/>
                  </a:cubicBezTo>
                  <a:cubicBezTo>
                    <a:pt x="6" y="10"/>
                    <a:pt x="6" y="10"/>
                    <a:pt x="6" y="10"/>
                  </a:cubicBezTo>
                  <a:cubicBezTo>
                    <a:pt x="7" y="6"/>
                    <a:pt x="9" y="4"/>
                    <a:pt x="11" y="2"/>
                  </a:cubicBezTo>
                  <a:cubicBezTo>
                    <a:pt x="14" y="1"/>
                    <a:pt x="17" y="0"/>
                    <a:pt x="21" y="0"/>
                  </a:cubicBezTo>
                  <a:cubicBezTo>
                    <a:pt x="21" y="6"/>
                    <a:pt x="21" y="6"/>
                    <a:pt x="21" y="6"/>
                  </a:cubicBezTo>
                  <a:cubicBezTo>
                    <a:pt x="18" y="6"/>
                    <a:pt x="15" y="6"/>
                    <a:pt x="13" y="7"/>
                  </a:cubicBezTo>
                  <a:cubicBezTo>
                    <a:pt x="11" y="8"/>
                    <a:pt x="10" y="10"/>
                    <a:pt x="9" y="11"/>
                  </a:cubicBezTo>
                  <a:cubicBezTo>
                    <a:pt x="7" y="13"/>
                    <a:pt x="7" y="15"/>
                    <a:pt x="6" y="17"/>
                  </a:cubicBezTo>
                  <a:cubicBezTo>
                    <a:pt x="6" y="20"/>
                    <a:pt x="6" y="22"/>
                    <a:pt x="6" y="24"/>
                  </a:cubicBezTo>
                  <a:lnTo>
                    <a:pt x="6" y="47"/>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4"/>
            <p:cNvSpPr>
              <a:spLocks/>
            </p:cNvSpPr>
            <p:nvPr userDrawn="1"/>
          </p:nvSpPr>
          <p:spPr bwMode="auto">
            <a:xfrm>
              <a:off x="5290" y="1636"/>
              <a:ext cx="15" cy="40"/>
            </a:xfrm>
            <a:custGeom>
              <a:avLst/>
              <a:gdLst>
                <a:gd name="T0" fmla="*/ 21 w 21"/>
                <a:gd name="T1" fmla="*/ 58 h 59"/>
                <a:gd name="T2" fmla="*/ 18 w 21"/>
                <a:gd name="T3" fmla="*/ 59 h 59"/>
                <a:gd name="T4" fmla="*/ 15 w 21"/>
                <a:gd name="T5" fmla="*/ 59 h 59"/>
                <a:gd name="T6" fmla="*/ 9 w 21"/>
                <a:gd name="T7" fmla="*/ 57 h 59"/>
                <a:gd name="T8" fmla="*/ 7 w 21"/>
                <a:gd name="T9" fmla="*/ 50 h 59"/>
                <a:gd name="T10" fmla="*/ 7 w 21"/>
                <a:gd name="T11" fmla="*/ 17 h 59"/>
                <a:gd name="T12" fmla="*/ 0 w 21"/>
                <a:gd name="T13" fmla="*/ 17 h 59"/>
                <a:gd name="T14" fmla="*/ 0 w 21"/>
                <a:gd name="T15" fmla="*/ 12 h 59"/>
                <a:gd name="T16" fmla="*/ 7 w 21"/>
                <a:gd name="T17" fmla="*/ 12 h 59"/>
                <a:gd name="T18" fmla="*/ 7 w 21"/>
                <a:gd name="T19" fmla="*/ 0 h 59"/>
                <a:gd name="T20" fmla="*/ 12 w 21"/>
                <a:gd name="T21" fmla="*/ 0 h 59"/>
                <a:gd name="T22" fmla="*/ 12 w 21"/>
                <a:gd name="T23" fmla="*/ 12 h 59"/>
                <a:gd name="T24" fmla="*/ 21 w 21"/>
                <a:gd name="T25" fmla="*/ 12 h 59"/>
                <a:gd name="T26" fmla="*/ 21 w 21"/>
                <a:gd name="T27" fmla="*/ 17 h 59"/>
                <a:gd name="T28" fmla="*/ 12 w 21"/>
                <a:gd name="T29" fmla="*/ 17 h 59"/>
                <a:gd name="T30" fmla="*/ 12 w 21"/>
                <a:gd name="T31" fmla="*/ 48 h 59"/>
                <a:gd name="T32" fmla="*/ 12 w 21"/>
                <a:gd name="T33" fmla="*/ 51 h 59"/>
                <a:gd name="T34" fmla="*/ 13 w 21"/>
                <a:gd name="T35" fmla="*/ 53 h 59"/>
                <a:gd name="T36" fmla="*/ 14 w 21"/>
                <a:gd name="T37" fmla="*/ 54 h 59"/>
                <a:gd name="T38" fmla="*/ 17 w 21"/>
                <a:gd name="T39" fmla="*/ 54 h 59"/>
                <a:gd name="T40" fmla="*/ 19 w 21"/>
                <a:gd name="T41" fmla="*/ 54 h 59"/>
                <a:gd name="T42" fmla="*/ 21 w 21"/>
                <a:gd name="T43" fmla="*/ 54 h 59"/>
                <a:gd name="T44" fmla="*/ 21 w 21"/>
                <a:gd name="T45"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9">
                  <a:moveTo>
                    <a:pt x="21" y="58"/>
                  </a:moveTo>
                  <a:cubicBezTo>
                    <a:pt x="20" y="58"/>
                    <a:pt x="19" y="58"/>
                    <a:pt x="18" y="59"/>
                  </a:cubicBezTo>
                  <a:cubicBezTo>
                    <a:pt x="17" y="59"/>
                    <a:pt x="16" y="59"/>
                    <a:pt x="15" y="59"/>
                  </a:cubicBezTo>
                  <a:cubicBezTo>
                    <a:pt x="12" y="59"/>
                    <a:pt x="10" y="58"/>
                    <a:pt x="9" y="57"/>
                  </a:cubicBezTo>
                  <a:cubicBezTo>
                    <a:pt x="7" y="56"/>
                    <a:pt x="7" y="53"/>
                    <a:pt x="7" y="50"/>
                  </a:cubicBezTo>
                  <a:cubicBezTo>
                    <a:pt x="7" y="17"/>
                    <a:pt x="7" y="17"/>
                    <a:pt x="7" y="17"/>
                  </a:cubicBezTo>
                  <a:cubicBezTo>
                    <a:pt x="0" y="17"/>
                    <a:pt x="0" y="17"/>
                    <a:pt x="0" y="17"/>
                  </a:cubicBezTo>
                  <a:cubicBezTo>
                    <a:pt x="0" y="12"/>
                    <a:pt x="0" y="12"/>
                    <a:pt x="0" y="12"/>
                  </a:cubicBezTo>
                  <a:cubicBezTo>
                    <a:pt x="7" y="12"/>
                    <a:pt x="7" y="12"/>
                    <a:pt x="7" y="12"/>
                  </a:cubicBezTo>
                  <a:cubicBezTo>
                    <a:pt x="7" y="0"/>
                    <a:pt x="7" y="0"/>
                    <a:pt x="7" y="0"/>
                  </a:cubicBezTo>
                  <a:cubicBezTo>
                    <a:pt x="12" y="0"/>
                    <a:pt x="12" y="0"/>
                    <a:pt x="12" y="0"/>
                  </a:cubicBezTo>
                  <a:cubicBezTo>
                    <a:pt x="12" y="12"/>
                    <a:pt x="12" y="12"/>
                    <a:pt x="12" y="12"/>
                  </a:cubicBezTo>
                  <a:cubicBezTo>
                    <a:pt x="21" y="12"/>
                    <a:pt x="21" y="12"/>
                    <a:pt x="21" y="12"/>
                  </a:cubicBezTo>
                  <a:cubicBezTo>
                    <a:pt x="21" y="17"/>
                    <a:pt x="21" y="17"/>
                    <a:pt x="21" y="17"/>
                  </a:cubicBezTo>
                  <a:cubicBezTo>
                    <a:pt x="12" y="17"/>
                    <a:pt x="12" y="17"/>
                    <a:pt x="12" y="17"/>
                  </a:cubicBezTo>
                  <a:cubicBezTo>
                    <a:pt x="12" y="48"/>
                    <a:pt x="12" y="48"/>
                    <a:pt x="12" y="48"/>
                  </a:cubicBezTo>
                  <a:cubicBezTo>
                    <a:pt x="12" y="49"/>
                    <a:pt x="12" y="50"/>
                    <a:pt x="12" y="51"/>
                  </a:cubicBezTo>
                  <a:cubicBezTo>
                    <a:pt x="12" y="52"/>
                    <a:pt x="12" y="52"/>
                    <a:pt x="13" y="53"/>
                  </a:cubicBezTo>
                  <a:cubicBezTo>
                    <a:pt x="13" y="53"/>
                    <a:pt x="13" y="54"/>
                    <a:pt x="14" y="54"/>
                  </a:cubicBezTo>
                  <a:cubicBezTo>
                    <a:pt x="15" y="54"/>
                    <a:pt x="16" y="54"/>
                    <a:pt x="17" y="54"/>
                  </a:cubicBezTo>
                  <a:cubicBezTo>
                    <a:pt x="17" y="54"/>
                    <a:pt x="18" y="54"/>
                    <a:pt x="19" y="54"/>
                  </a:cubicBezTo>
                  <a:cubicBezTo>
                    <a:pt x="19" y="54"/>
                    <a:pt x="20" y="54"/>
                    <a:pt x="21" y="54"/>
                  </a:cubicBezTo>
                  <a:lnTo>
                    <a:pt x="21" y="58"/>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5"/>
            <p:cNvSpPr>
              <a:spLocks noEditPoints="1"/>
            </p:cNvSpPr>
            <p:nvPr userDrawn="1"/>
          </p:nvSpPr>
          <p:spPr bwMode="auto">
            <a:xfrm>
              <a:off x="5327" y="1644"/>
              <a:ext cx="28" cy="32"/>
            </a:xfrm>
            <a:custGeom>
              <a:avLst/>
              <a:gdLst>
                <a:gd name="T0" fmla="*/ 21 w 42"/>
                <a:gd name="T1" fmla="*/ 48 h 48"/>
                <a:gd name="T2" fmla="*/ 13 w 42"/>
                <a:gd name="T3" fmla="*/ 46 h 48"/>
                <a:gd name="T4" fmla="*/ 6 w 42"/>
                <a:gd name="T5" fmla="*/ 42 h 48"/>
                <a:gd name="T6" fmla="*/ 2 w 42"/>
                <a:gd name="T7" fmla="*/ 34 h 48"/>
                <a:gd name="T8" fmla="*/ 0 w 42"/>
                <a:gd name="T9" fmla="*/ 24 h 48"/>
                <a:gd name="T10" fmla="*/ 2 w 42"/>
                <a:gd name="T11" fmla="*/ 15 h 48"/>
                <a:gd name="T12" fmla="*/ 6 w 42"/>
                <a:gd name="T13" fmla="*/ 7 h 48"/>
                <a:gd name="T14" fmla="*/ 12 w 42"/>
                <a:gd name="T15" fmla="*/ 2 h 48"/>
                <a:gd name="T16" fmla="*/ 21 w 42"/>
                <a:gd name="T17" fmla="*/ 0 h 48"/>
                <a:gd name="T18" fmla="*/ 31 w 42"/>
                <a:gd name="T19" fmla="*/ 2 h 48"/>
                <a:gd name="T20" fmla="*/ 37 w 42"/>
                <a:gd name="T21" fmla="*/ 7 h 48"/>
                <a:gd name="T22" fmla="*/ 41 w 42"/>
                <a:gd name="T23" fmla="*/ 15 h 48"/>
                <a:gd name="T24" fmla="*/ 42 w 42"/>
                <a:gd name="T25" fmla="*/ 24 h 48"/>
                <a:gd name="T26" fmla="*/ 41 w 42"/>
                <a:gd name="T27" fmla="*/ 34 h 48"/>
                <a:gd name="T28" fmla="*/ 37 w 42"/>
                <a:gd name="T29" fmla="*/ 41 h 48"/>
                <a:gd name="T30" fmla="*/ 30 w 42"/>
                <a:gd name="T31" fmla="*/ 46 h 48"/>
                <a:gd name="T32" fmla="*/ 21 w 42"/>
                <a:gd name="T33" fmla="*/ 48 h 48"/>
                <a:gd name="T34" fmla="*/ 37 w 42"/>
                <a:gd name="T35" fmla="*/ 24 h 48"/>
                <a:gd name="T36" fmla="*/ 36 w 42"/>
                <a:gd name="T37" fmla="*/ 16 h 48"/>
                <a:gd name="T38" fmla="*/ 33 w 42"/>
                <a:gd name="T39" fmla="*/ 10 h 48"/>
                <a:gd name="T40" fmla="*/ 28 w 42"/>
                <a:gd name="T41" fmla="*/ 6 h 48"/>
                <a:gd name="T42" fmla="*/ 21 w 42"/>
                <a:gd name="T43" fmla="*/ 5 h 48"/>
                <a:gd name="T44" fmla="*/ 14 w 42"/>
                <a:gd name="T45" fmla="*/ 6 h 48"/>
                <a:gd name="T46" fmla="*/ 9 w 42"/>
                <a:gd name="T47" fmla="*/ 11 h 48"/>
                <a:gd name="T48" fmla="*/ 7 w 42"/>
                <a:gd name="T49" fmla="*/ 17 h 48"/>
                <a:gd name="T50" fmla="*/ 6 w 42"/>
                <a:gd name="T51" fmla="*/ 24 h 48"/>
                <a:gd name="T52" fmla="*/ 7 w 42"/>
                <a:gd name="T53" fmla="*/ 32 h 48"/>
                <a:gd name="T54" fmla="*/ 10 w 42"/>
                <a:gd name="T55" fmla="*/ 38 h 48"/>
                <a:gd name="T56" fmla="*/ 15 w 42"/>
                <a:gd name="T57" fmla="*/ 42 h 48"/>
                <a:gd name="T58" fmla="*/ 21 w 42"/>
                <a:gd name="T59" fmla="*/ 43 h 48"/>
                <a:gd name="T60" fmla="*/ 28 w 42"/>
                <a:gd name="T61" fmla="*/ 42 h 48"/>
                <a:gd name="T62" fmla="*/ 33 w 42"/>
                <a:gd name="T63" fmla="*/ 37 h 48"/>
                <a:gd name="T64" fmla="*/ 36 w 42"/>
                <a:gd name="T65" fmla="*/ 31 h 48"/>
                <a:gd name="T66" fmla="*/ 37 w 42"/>
                <a:gd name="T6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8">
                  <a:moveTo>
                    <a:pt x="21" y="48"/>
                  </a:moveTo>
                  <a:cubicBezTo>
                    <a:pt x="18" y="48"/>
                    <a:pt x="16" y="47"/>
                    <a:pt x="13" y="46"/>
                  </a:cubicBezTo>
                  <a:cubicBezTo>
                    <a:pt x="11" y="45"/>
                    <a:pt x="8" y="44"/>
                    <a:pt x="6" y="42"/>
                  </a:cubicBezTo>
                  <a:cubicBezTo>
                    <a:pt x="5" y="40"/>
                    <a:pt x="3" y="37"/>
                    <a:pt x="2" y="34"/>
                  </a:cubicBezTo>
                  <a:cubicBezTo>
                    <a:pt x="1" y="31"/>
                    <a:pt x="0" y="28"/>
                    <a:pt x="0" y="24"/>
                  </a:cubicBezTo>
                  <a:cubicBezTo>
                    <a:pt x="0" y="21"/>
                    <a:pt x="1" y="18"/>
                    <a:pt x="2" y="15"/>
                  </a:cubicBezTo>
                  <a:cubicBezTo>
                    <a:pt x="2" y="12"/>
                    <a:pt x="4" y="9"/>
                    <a:pt x="6" y="7"/>
                  </a:cubicBezTo>
                  <a:cubicBezTo>
                    <a:pt x="7" y="5"/>
                    <a:pt x="9" y="3"/>
                    <a:pt x="12" y="2"/>
                  </a:cubicBezTo>
                  <a:cubicBezTo>
                    <a:pt x="15" y="1"/>
                    <a:pt x="18" y="0"/>
                    <a:pt x="21" y="0"/>
                  </a:cubicBezTo>
                  <a:cubicBezTo>
                    <a:pt x="25" y="0"/>
                    <a:pt x="28" y="1"/>
                    <a:pt x="31" y="2"/>
                  </a:cubicBezTo>
                  <a:cubicBezTo>
                    <a:pt x="33" y="3"/>
                    <a:pt x="35" y="5"/>
                    <a:pt x="37" y="7"/>
                  </a:cubicBezTo>
                  <a:cubicBezTo>
                    <a:pt x="39" y="9"/>
                    <a:pt x="40" y="12"/>
                    <a:pt x="41" y="15"/>
                  </a:cubicBezTo>
                  <a:cubicBezTo>
                    <a:pt x="42" y="18"/>
                    <a:pt x="42" y="21"/>
                    <a:pt x="42" y="24"/>
                  </a:cubicBezTo>
                  <a:cubicBezTo>
                    <a:pt x="42" y="28"/>
                    <a:pt x="42" y="31"/>
                    <a:pt x="41" y="34"/>
                  </a:cubicBezTo>
                  <a:cubicBezTo>
                    <a:pt x="40" y="37"/>
                    <a:pt x="38" y="39"/>
                    <a:pt x="37" y="41"/>
                  </a:cubicBezTo>
                  <a:cubicBezTo>
                    <a:pt x="35" y="43"/>
                    <a:pt x="33" y="45"/>
                    <a:pt x="30" y="46"/>
                  </a:cubicBezTo>
                  <a:cubicBezTo>
                    <a:pt x="27" y="47"/>
                    <a:pt x="24" y="48"/>
                    <a:pt x="21" y="48"/>
                  </a:cubicBezTo>
                  <a:moveTo>
                    <a:pt x="37" y="24"/>
                  </a:moveTo>
                  <a:cubicBezTo>
                    <a:pt x="37" y="21"/>
                    <a:pt x="36" y="19"/>
                    <a:pt x="36" y="16"/>
                  </a:cubicBezTo>
                  <a:cubicBezTo>
                    <a:pt x="35" y="14"/>
                    <a:pt x="34" y="12"/>
                    <a:pt x="33" y="10"/>
                  </a:cubicBezTo>
                  <a:cubicBezTo>
                    <a:pt x="32" y="9"/>
                    <a:pt x="30" y="7"/>
                    <a:pt x="28" y="6"/>
                  </a:cubicBezTo>
                  <a:cubicBezTo>
                    <a:pt x="26" y="5"/>
                    <a:pt x="24" y="5"/>
                    <a:pt x="21" y="5"/>
                  </a:cubicBezTo>
                  <a:cubicBezTo>
                    <a:pt x="19" y="5"/>
                    <a:pt x="16" y="5"/>
                    <a:pt x="14" y="6"/>
                  </a:cubicBezTo>
                  <a:cubicBezTo>
                    <a:pt x="12" y="8"/>
                    <a:pt x="11" y="9"/>
                    <a:pt x="9" y="11"/>
                  </a:cubicBezTo>
                  <a:cubicBezTo>
                    <a:pt x="8" y="13"/>
                    <a:pt x="7" y="15"/>
                    <a:pt x="7" y="17"/>
                  </a:cubicBezTo>
                  <a:cubicBezTo>
                    <a:pt x="6" y="19"/>
                    <a:pt x="6" y="22"/>
                    <a:pt x="6" y="24"/>
                  </a:cubicBezTo>
                  <a:cubicBezTo>
                    <a:pt x="6" y="27"/>
                    <a:pt x="6" y="29"/>
                    <a:pt x="7" y="32"/>
                  </a:cubicBezTo>
                  <a:cubicBezTo>
                    <a:pt x="8" y="34"/>
                    <a:pt x="9" y="36"/>
                    <a:pt x="10" y="38"/>
                  </a:cubicBezTo>
                  <a:cubicBezTo>
                    <a:pt x="11" y="40"/>
                    <a:pt x="13" y="41"/>
                    <a:pt x="15" y="42"/>
                  </a:cubicBezTo>
                  <a:cubicBezTo>
                    <a:pt x="17" y="43"/>
                    <a:pt x="19" y="43"/>
                    <a:pt x="21" y="43"/>
                  </a:cubicBezTo>
                  <a:cubicBezTo>
                    <a:pt x="24" y="43"/>
                    <a:pt x="26" y="43"/>
                    <a:pt x="28" y="42"/>
                  </a:cubicBezTo>
                  <a:cubicBezTo>
                    <a:pt x="30" y="41"/>
                    <a:pt x="32" y="39"/>
                    <a:pt x="33" y="37"/>
                  </a:cubicBezTo>
                  <a:cubicBezTo>
                    <a:pt x="34" y="35"/>
                    <a:pt x="35" y="33"/>
                    <a:pt x="36" y="31"/>
                  </a:cubicBezTo>
                  <a:cubicBezTo>
                    <a:pt x="36" y="29"/>
                    <a:pt x="37" y="26"/>
                    <a:pt x="37" y="24"/>
                  </a:cubicBezTo>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6"/>
            <p:cNvSpPr>
              <a:spLocks/>
            </p:cNvSpPr>
            <p:nvPr userDrawn="1"/>
          </p:nvSpPr>
          <p:spPr bwMode="auto">
            <a:xfrm>
              <a:off x="5359" y="1631"/>
              <a:ext cx="14" cy="45"/>
            </a:xfrm>
            <a:custGeom>
              <a:avLst/>
              <a:gdLst>
                <a:gd name="T0" fmla="*/ 0 w 21"/>
                <a:gd name="T1" fmla="*/ 24 h 65"/>
                <a:gd name="T2" fmla="*/ 0 w 21"/>
                <a:gd name="T3" fmla="*/ 19 h 65"/>
                <a:gd name="T4" fmla="*/ 7 w 21"/>
                <a:gd name="T5" fmla="*/ 19 h 65"/>
                <a:gd name="T6" fmla="*/ 7 w 21"/>
                <a:gd name="T7" fmla="*/ 12 h 65"/>
                <a:gd name="T8" fmla="*/ 9 w 21"/>
                <a:gd name="T9" fmla="*/ 4 h 65"/>
                <a:gd name="T10" fmla="*/ 17 w 21"/>
                <a:gd name="T11" fmla="*/ 0 h 65"/>
                <a:gd name="T12" fmla="*/ 19 w 21"/>
                <a:gd name="T13" fmla="*/ 0 h 65"/>
                <a:gd name="T14" fmla="*/ 21 w 21"/>
                <a:gd name="T15" fmla="*/ 1 h 65"/>
                <a:gd name="T16" fmla="*/ 21 w 21"/>
                <a:gd name="T17" fmla="*/ 6 h 65"/>
                <a:gd name="T18" fmla="*/ 18 w 21"/>
                <a:gd name="T19" fmla="*/ 5 h 65"/>
                <a:gd name="T20" fmla="*/ 15 w 21"/>
                <a:gd name="T21" fmla="*/ 6 h 65"/>
                <a:gd name="T22" fmla="*/ 13 w 21"/>
                <a:gd name="T23" fmla="*/ 8 h 65"/>
                <a:gd name="T24" fmla="*/ 13 w 21"/>
                <a:gd name="T25" fmla="*/ 11 h 65"/>
                <a:gd name="T26" fmla="*/ 12 w 21"/>
                <a:gd name="T27" fmla="*/ 14 h 65"/>
                <a:gd name="T28" fmla="*/ 12 w 21"/>
                <a:gd name="T29" fmla="*/ 19 h 65"/>
                <a:gd name="T30" fmla="*/ 21 w 21"/>
                <a:gd name="T31" fmla="*/ 19 h 65"/>
                <a:gd name="T32" fmla="*/ 21 w 21"/>
                <a:gd name="T33" fmla="*/ 24 h 65"/>
                <a:gd name="T34" fmla="*/ 12 w 21"/>
                <a:gd name="T35" fmla="*/ 24 h 65"/>
                <a:gd name="T36" fmla="*/ 12 w 21"/>
                <a:gd name="T37" fmla="*/ 65 h 65"/>
                <a:gd name="T38" fmla="*/ 7 w 21"/>
                <a:gd name="T39" fmla="*/ 65 h 65"/>
                <a:gd name="T40" fmla="*/ 7 w 21"/>
                <a:gd name="T41" fmla="*/ 24 h 65"/>
                <a:gd name="T42" fmla="*/ 0 w 21"/>
                <a:gd name="T43"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65">
                  <a:moveTo>
                    <a:pt x="0" y="24"/>
                  </a:moveTo>
                  <a:cubicBezTo>
                    <a:pt x="0" y="19"/>
                    <a:pt x="0" y="19"/>
                    <a:pt x="0" y="19"/>
                  </a:cubicBezTo>
                  <a:cubicBezTo>
                    <a:pt x="7" y="19"/>
                    <a:pt x="7" y="19"/>
                    <a:pt x="7" y="19"/>
                  </a:cubicBezTo>
                  <a:cubicBezTo>
                    <a:pt x="7" y="12"/>
                    <a:pt x="7" y="12"/>
                    <a:pt x="7" y="12"/>
                  </a:cubicBezTo>
                  <a:cubicBezTo>
                    <a:pt x="7" y="8"/>
                    <a:pt x="8" y="6"/>
                    <a:pt x="9" y="4"/>
                  </a:cubicBezTo>
                  <a:cubicBezTo>
                    <a:pt x="11" y="1"/>
                    <a:pt x="13" y="0"/>
                    <a:pt x="17" y="0"/>
                  </a:cubicBezTo>
                  <a:cubicBezTo>
                    <a:pt x="18" y="0"/>
                    <a:pt x="18" y="0"/>
                    <a:pt x="19" y="0"/>
                  </a:cubicBezTo>
                  <a:cubicBezTo>
                    <a:pt x="20" y="1"/>
                    <a:pt x="21" y="1"/>
                    <a:pt x="21" y="1"/>
                  </a:cubicBezTo>
                  <a:cubicBezTo>
                    <a:pt x="21" y="6"/>
                    <a:pt x="21" y="6"/>
                    <a:pt x="21" y="6"/>
                  </a:cubicBezTo>
                  <a:cubicBezTo>
                    <a:pt x="20" y="5"/>
                    <a:pt x="19" y="5"/>
                    <a:pt x="18" y="5"/>
                  </a:cubicBezTo>
                  <a:cubicBezTo>
                    <a:pt x="17" y="5"/>
                    <a:pt x="16" y="5"/>
                    <a:pt x="15" y="6"/>
                  </a:cubicBezTo>
                  <a:cubicBezTo>
                    <a:pt x="14" y="6"/>
                    <a:pt x="14" y="7"/>
                    <a:pt x="13" y="8"/>
                  </a:cubicBezTo>
                  <a:cubicBezTo>
                    <a:pt x="13" y="9"/>
                    <a:pt x="13" y="10"/>
                    <a:pt x="13" y="11"/>
                  </a:cubicBezTo>
                  <a:cubicBezTo>
                    <a:pt x="12" y="12"/>
                    <a:pt x="12" y="13"/>
                    <a:pt x="12" y="14"/>
                  </a:cubicBezTo>
                  <a:cubicBezTo>
                    <a:pt x="12" y="19"/>
                    <a:pt x="12" y="19"/>
                    <a:pt x="12" y="19"/>
                  </a:cubicBezTo>
                  <a:cubicBezTo>
                    <a:pt x="21" y="19"/>
                    <a:pt x="21" y="19"/>
                    <a:pt x="21" y="19"/>
                  </a:cubicBezTo>
                  <a:cubicBezTo>
                    <a:pt x="21" y="24"/>
                    <a:pt x="21" y="24"/>
                    <a:pt x="21" y="24"/>
                  </a:cubicBezTo>
                  <a:cubicBezTo>
                    <a:pt x="12" y="24"/>
                    <a:pt x="12" y="24"/>
                    <a:pt x="12" y="24"/>
                  </a:cubicBezTo>
                  <a:cubicBezTo>
                    <a:pt x="12" y="65"/>
                    <a:pt x="12" y="65"/>
                    <a:pt x="12" y="65"/>
                  </a:cubicBezTo>
                  <a:cubicBezTo>
                    <a:pt x="7" y="65"/>
                    <a:pt x="7" y="65"/>
                    <a:pt x="7" y="65"/>
                  </a:cubicBezTo>
                  <a:cubicBezTo>
                    <a:pt x="7" y="24"/>
                    <a:pt x="7" y="24"/>
                    <a:pt x="7" y="24"/>
                  </a:cubicBezTo>
                  <a:lnTo>
                    <a:pt x="0" y="24"/>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14138869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urs">
    <p:spTree>
      <p:nvGrpSpPr>
        <p:cNvPr id="1" name=""/>
        <p:cNvGrpSpPr/>
        <p:nvPr/>
      </p:nvGrpSpPr>
      <p:grpSpPr>
        <a:xfrm>
          <a:off x="0" y="0"/>
          <a:ext cx="0" cy="0"/>
          <a:chOff x="0" y="0"/>
          <a:chExt cx="0" cy="0"/>
        </a:xfrm>
      </p:grpSpPr>
      <p:grpSp>
        <p:nvGrpSpPr>
          <p:cNvPr id="49" name="Group 64"/>
          <p:cNvGrpSpPr>
            <a:grpSpLocks/>
          </p:cNvGrpSpPr>
          <p:nvPr userDrawn="1"/>
        </p:nvGrpSpPr>
        <p:grpSpPr bwMode="auto">
          <a:xfrm>
            <a:off x="1688348" y="2190756"/>
            <a:ext cx="833438" cy="1470025"/>
            <a:chOff x="1417087" y="5448300"/>
            <a:chExt cx="679450" cy="1198562"/>
          </a:xfrm>
        </p:grpSpPr>
        <p:sp>
          <p:nvSpPr>
            <p:cNvPr id="50" name="Rectangle 3"/>
            <p:cNvSpPr>
              <a:spLocks noChangeArrowheads="1"/>
            </p:cNvSpPr>
            <p:nvPr/>
          </p:nvSpPr>
          <p:spPr bwMode="auto">
            <a:xfrm>
              <a:off x="1417087" y="5448300"/>
              <a:ext cx="679450" cy="679450"/>
            </a:xfrm>
            <a:prstGeom prst="rect">
              <a:avLst/>
            </a:prstGeom>
            <a:solidFill>
              <a:srgbClr val="83B81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51" name="Text Box 18"/>
            <p:cNvSpPr txBox="1">
              <a:spLocks noChangeArrowheads="1"/>
            </p:cNvSpPr>
            <p:nvPr/>
          </p:nvSpPr>
          <p:spPr bwMode="auto">
            <a:xfrm>
              <a:off x="1417087" y="6126162"/>
              <a:ext cx="61595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131</a:t>
              </a:r>
            </a:p>
            <a:p>
              <a:r>
                <a:rPr lang="en-GB" sz="1000" b="1" dirty="0"/>
                <a:t>G = 184</a:t>
              </a:r>
            </a:p>
            <a:p>
              <a:r>
                <a:rPr lang="en-GB" sz="1000" b="1" dirty="0"/>
                <a:t>B = 26</a:t>
              </a:r>
            </a:p>
          </p:txBody>
        </p:sp>
      </p:grpSp>
      <p:grpSp>
        <p:nvGrpSpPr>
          <p:cNvPr id="61" name="Group 42"/>
          <p:cNvGrpSpPr>
            <a:grpSpLocks/>
          </p:cNvGrpSpPr>
          <p:nvPr userDrawn="1"/>
        </p:nvGrpSpPr>
        <p:grpSpPr bwMode="auto">
          <a:xfrm>
            <a:off x="6008069" y="2190756"/>
            <a:ext cx="831850" cy="1473200"/>
            <a:chOff x="6002338" y="2163763"/>
            <a:chExt cx="679450" cy="1201737"/>
          </a:xfrm>
        </p:grpSpPr>
        <p:sp>
          <p:nvSpPr>
            <p:cNvPr id="63" name="Rectangle 3"/>
            <p:cNvSpPr>
              <a:spLocks noChangeArrowheads="1"/>
            </p:cNvSpPr>
            <p:nvPr/>
          </p:nvSpPr>
          <p:spPr bwMode="auto">
            <a:xfrm>
              <a:off x="6002338" y="2163763"/>
              <a:ext cx="679450" cy="679450"/>
            </a:xfrm>
            <a:prstGeom prst="rect">
              <a:avLst/>
            </a:prstGeom>
            <a:solidFill>
              <a:srgbClr val="848E3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GB" sz="1000" dirty="0">
                  <a:solidFill>
                    <a:schemeClr val="bg1"/>
                  </a:solidFill>
                </a:rPr>
                <a:t>Insight</a:t>
              </a:r>
              <a:br>
                <a:rPr lang="en-GB" sz="1000" dirty="0">
                  <a:solidFill>
                    <a:schemeClr val="bg1"/>
                  </a:solidFill>
                </a:rPr>
              </a:br>
              <a:r>
                <a:rPr lang="en-GB" sz="1000" dirty="0">
                  <a:solidFill>
                    <a:schemeClr val="bg1"/>
                  </a:solidFill>
                </a:rPr>
                <a:t>olive green</a:t>
              </a:r>
            </a:p>
          </p:txBody>
        </p:sp>
        <p:sp>
          <p:nvSpPr>
            <p:cNvPr id="64" name="Text Box 18"/>
            <p:cNvSpPr txBox="1">
              <a:spLocks noChangeArrowheads="1"/>
            </p:cNvSpPr>
            <p:nvPr/>
          </p:nvSpPr>
          <p:spPr bwMode="auto">
            <a:xfrm>
              <a:off x="6002338" y="2844800"/>
              <a:ext cx="617537"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132</a:t>
              </a:r>
            </a:p>
            <a:p>
              <a:r>
                <a:rPr lang="en-GB" sz="1000" b="1" dirty="0"/>
                <a:t>G = 142</a:t>
              </a:r>
            </a:p>
            <a:p>
              <a:r>
                <a:rPr lang="en-GB" sz="1000" b="1" dirty="0"/>
                <a:t>B = 58 </a:t>
              </a:r>
            </a:p>
          </p:txBody>
        </p:sp>
      </p:grpSp>
      <p:grpSp>
        <p:nvGrpSpPr>
          <p:cNvPr id="5" name="Group 57"/>
          <p:cNvGrpSpPr>
            <a:grpSpLocks/>
          </p:cNvGrpSpPr>
          <p:nvPr userDrawn="1"/>
        </p:nvGrpSpPr>
        <p:grpSpPr bwMode="auto">
          <a:xfrm>
            <a:off x="608013" y="4118175"/>
            <a:ext cx="833438" cy="1470025"/>
            <a:chOff x="2266399" y="5448300"/>
            <a:chExt cx="679450" cy="1198562"/>
          </a:xfrm>
        </p:grpSpPr>
        <p:sp>
          <p:nvSpPr>
            <p:cNvPr id="6" name="Rectangle 3"/>
            <p:cNvSpPr>
              <a:spLocks noChangeArrowheads="1"/>
            </p:cNvSpPr>
            <p:nvPr/>
          </p:nvSpPr>
          <p:spPr bwMode="auto">
            <a:xfrm>
              <a:off x="2266399" y="5448300"/>
              <a:ext cx="679450" cy="679450"/>
            </a:xfrm>
            <a:prstGeom prst="rect">
              <a:avLst/>
            </a:prstGeom>
            <a:solidFill>
              <a:srgbClr val="709C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7" name="Text Box 18"/>
            <p:cNvSpPr txBox="1">
              <a:spLocks noChangeArrowheads="1"/>
            </p:cNvSpPr>
            <p:nvPr/>
          </p:nvSpPr>
          <p:spPr bwMode="auto">
            <a:xfrm>
              <a:off x="2266399" y="6126162"/>
              <a:ext cx="61595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112</a:t>
              </a:r>
            </a:p>
            <a:p>
              <a:r>
                <a:rPr lang="en-GB" sz="1000" b="1" dirty="0"/>
                <a:t>G = 156</a:t>
              </a:r>
            </a:p>
            <a:p>
              <a:r>
                <a:rPr lang="en-GB" sz="1000" b="1" dirty="0"/>
                <a:t>B = 132</a:t>
              </a:r>
            </a:p>
          </p:txBody>
        </p:sp>
      </p:grpSp>
      <p:grpSp>
        <p:nvGrpSpPr>
          <p:cNvPr id="8" name="Group 67"/>
          <p:cNvGrpSpPr>
            <a:grpSpLocks/>
          </p:cNvGrpSpPr>
          <p:nvPr userDrawn="1"/>
        </p:nvGrpSpPr>
        <p:grpSpPr bwMode="auto">
          <a:xfrm>
            <a:off x="1688109" y="4118169"/>
            <a:ext cx="833438" cy="1474788"/>
            <a:chOff x="2122488" y="2163763"/>
            <a:chExt cx="679450" cy="1201737"/>
          </a:xfrm>
        </p:grpSpPr>
        <p:sp>
          <p:nvSpPr>
            <p:cNvPr id="9" name="Rectangle 3"/>
            <p:cNvSpPr>
              <a:spLocks noChangeArrowheads="1"/>
            </p:cNvSpPr>
            <p:nvPr/>
          </p:nvSpPr>
          <p:spPr bwMode="auto">
            <a:xfrm>
              <a:off x="2122488" y="2163763"/>
              <a:ext cx="679450" cy="679450"/>
            </a:xfrm>
            <a:prstGeom prst="rect">
              <a:avLst/>
            </a:prstGeom>
            <a:solidFill>
              <a:srgbClr val="4C7F9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10" name="Text Box 18"/>
            <p:cNvSpPr txBox="1">
              <a:spLocks noChangeArrowheads="1"/>
            </p:cNvSpPr>
            <p:nvPr/>
          </p:nvSpPr>
          <p:spPr bwMode="auto">
            <a:xfrm>
              <a:off x="2122488" y="2844800"/>
              <a:ext cx="617537"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76</a:t>
              </a:r>
            </a:p>
            <a:p>
              <a:r>
                <a:rPr lang="en-GB" sz="1000" b="1" dirty="0"/>
                <a:t>G = 127</a:t>
              </a:r>
            </a:p>
            <a:p>
              <a:r>
                <a:rPr lang="en-GB" sz="1000" b="1" dirty="0"/>
                <a:t>B = 155</a:t>
              </a:r>
            </a:p>
          </p:txBody>
        </p:sp>
      </p:grpSp>
      <p:grpSp>
        <p:nvGrpSpPr>
          <p:cNvPr id="11" name="Group 76"/>
          <p:cNvGrpSpPr>
            <a:grpSpLocks/>
          </p:cNvGrpSpPr>
          <p:nvPr userDrawn="1"/>
        </p:nvGrpSpPr>
        <p:grpSpPr bwMode="auto">
          <a:xfrm>
            <a:off x="2768211" y="4118175"/>
            <a:ext cx="835025" cy="1470025"/>
            <a:chOff x="593725" y="3933825"/>
            <a:chExt cx="681038" cy="1198563"/>
          </a:xfrm>
        </p:grpSpPr>
        <p:sp>
          <p:nvSpPr>
            <p:cNvPr id="12" name="Rectangle 3"/>
            <p:cNvSpPr>
              <a:spLocks noChangeArrowheads="1"/>
            </p:cNvSpPr>
            <p:nvPr/>
          </p:nvSpPr>
          <p:spPr bwMode="auto">
            <a:xfrm>
              <a:off x="593725" y="3933825"/>
              <a:ext cx="681038" cy="679450"/>
            </a:xfrm>
            <a:prstGeom prst="rect">
              <a:avLst/>
            </a:prstGeom>
            <a:solidFill>
              <a:srgbClr val="9E84B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13" name="Text Box 18"/>
            <p:cNvSpPr txBox="1">
              <a:spLocks noChangeArrowheads="1"/>
            </p:cNvSpPr>
            <p:nvPr/>
          </p:nvSpPr>
          <p:spPr bwMode="auto">
            <a:xfrm>
              <a:off x="593725" y="4611688"/>
              <a:ext cx="617538"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158</a:t>
              </a:r>
            </a:p>
            <a:p>
              <a:r>
                <a:rPr lang="en-GB" sz="1000" b="1" dirty="0"/>
                <a:t>G = 132</a:t>
              </a:r>
            </a:p>
            <a:p>
              <a:r>
                <a:rPr lang="en-GB" sz="1000" b="1" dirty="0"/>
                <a:t>B = 178</a:t>
              </a:r>
            </a:p>
          </p:txBody>
        </p:sp>
      </p:grpSp>
      <p:grpSp>
        <p:nvGrpSpPr>
          <p:cNvPr id="14" name="Group 82"/>
          <p:cNvGrpSpPr>
            <a:grpSpLocks/>
          </p:cNvGrpSpPr>
          <p:nvPr userDrawn="1"/>
        </p:nvGrpSpPr>
        <p:grpSpPr bwMode="auto">
          <a:xfrm>
            <a:off x="3849888" y="4118175"/>
            <a:ext cx="833437" cy="1470025"/>
            <a:chOff x="1370013" y="3933825"/>
            <a:chExt cx="679450" cy="1198563"/>
          </a:xfrm>
        </p:grpSpPr>
        <p:sp>
          <p:nvSpPr>
            <p:cNvPr id="15" name="Rectangle 3"/>
            <p:cNvSpPr>
              <a:spLocks noChangeArrowheads="1"/>
            </p:cNvSpPr>
            <p:nvPr/>
          </p:nvSpPr>
          <p:spPr bwMode="auto">
            <a:xfrm>
              <a:off x="1370013" y="3933825"/>
              <a:ext cx="679450" cy="679450"/>
            </a:xfrm>
            <a:prstGeom prst="rect">
              <a:avLst/>
            </a:prstGeom>
            <a:solidFill>
              <a:srgbClr val="88CED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16" name="Text Box 18"/>
            <p:cNvSpPr txBox="1">
              <a:spLocks noChangeArrowheads="1"/>
            </p:cNvSpPr>
            <p:nvPr/>
          </p:nvSpPr>
          <p:spPr bwMode="auto">
            <a:xfrm>
              <a:off x="1370013" y="4611688"/>
              <a:ext cx="617537"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136</a:t>
              </a:r>
            </a:p>
            <a:p>
              <a:r>
                <a:rPr lang="en-GB" sz="1000" b="1" dirty="0"/>
                <a:t>G = 206</a:t>
              </a:r>
            </a:p>
            <a:p>
              <a:r>
                <a:rPr lang="en-GB" sz="1000" b="1" dirty="0"/>
                <a:t>B = 220</a:t>
              </a:r>
            </a:p>
          </p:txBody>
        </p:sp>
      </p:grpSp>
      <p:grpSp>
        <p:nvGrpSpPr>
          <p:cNvPr id="17" name="Group 85"/>
          <p:cNvGrpSpPr>
            <a:grpSpLocks/>
          </p:cNvGrpSpPr>
          <p:nvPr userDrawn="1"/>
        </p:nvGrpSpPr>
        <p:grpSpPr bwMode="auto">
          <a:xfrm>
            <a:off x="4929983" y="4118175"/>
            <a:ext cx="833437" cy="1470025"/>
            <a:chOff x="2159000" y="3933825"/>
            <a:chExt cx="679450" cy="1198563"/>
          </a:xfrm>
        </p:grpSpPr>
        <p:sp>
          <p:nvSpPr>
            <p:cNvPr id="18" name="Rectangle 3"/>
            <p:cNvSpPr>
              <a:spLocks noChangeArrowheads="1"/>
            </p:cNvSpPr>
            <p:nvPr/>
          </p:nvSpPr>
          <p:spPr bwMode="auto">
            <a:xfrm>
              <a:off x="2159000" y="3933825"/>
              <a:ext cx="679450" cy="679450"/>
            </a:xfrm>
            <a:prstGeom prst="rect">
              <a:avLst/>
            </a:prstGeom>
            <a:solidFill>
              <a:srgbClr val="E08F7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19" name="Text Box 18"/>
            <p:cNvSpPr txBox="1">
              <a:spLocks noChangeArrowheads="1"/>
            </p:cNvSpPr>
            <p:nvPr/>
          </p:nvSpPr>
          <p:spPr bwMode="auto">
            <a:xfrm>
              <a:off x="2159000" y="4611688"/>
              <a:ext cx="617538"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224</a:t>
              </a:r>
            </a:p>
            <a:p>
              <a:r>
                <a:rPr lang="en-GB" sz="1000" b="1" dirty="0"/>
                <a:t>G = 143</a:t>
              </a:r>
            </a:p>
            <a:p>
              <a:r>
                <a:rPr lang="en-GB" sz="1000" b="1" dirty="0"/>
                <a:t>B = 113</a:t>
              </a:r>
            </a:p>
          </p:txBody>
        </p:sp>
      </p:grpSp>
      <p:sp>
        <p:nvSpPr>
          <p:cNvPr id="20" name="Rectangle 34"/>
          <p:cNvSpPr>
            <a:spLocks noChangeArrowheads="1"/>
          </p:cNvSpPr>
          <p:nvPr userDrawn="1"/>
        </p:nvSpPr>
        <p:spPr bwMode="auto">
          <a:xfrm>
            <a:off x="609607" y="3802263"/>
            <a:ext cx="4664075" cy="24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p>
            <a:pPr algn="l" defTabSz="994928">
              <a:spcBef>
                <a:spcPct val="100000"/>
              </a:spcBef>
              <a:spcAft>
                <a:spcPct val="50000"/>
              </a:spcAft>
              <a:buClr>
                <a:schemeClr val="accent1"/>
              </a:buClr>
              <a:buSzPct val="120000"/>
            </a:pPr>
            <a:r>
              <a:rPr lang="en-GB" b="1" dirty="0" smtClean="0">
                <a:solidFill>
                  <a:schemeClr val="tx2"/>
                </a:solidFill>
              </a:rPr>
              <a:t>Secondary colours</a:t>
            </a:r>
            <a:endParaRPr lang="en-GB" sz="1200" b="1" dirty="0">
              <a:solidFill>
                <a:schemeClr val="tx2"/>
              </a:solidFill>
            </a:endParaRPr>
          </a:p>
        </p:txBody>
      </p:sp>
      <p:sp>
        <p:nvSpPr>
          <p:cNvPr id="21" name="Rectangle 34"/>
          <p:cNvSpPr>
            <a:spLocks noChangeArrowheads="1"/>
          </p:cNvSpPr>
          <p:nvPr userDrawn="1"/>
        </p:nvSpPr>
        <p:spPr bwMode="auto">
          <a:xfrm>
            <a:off x="608020" y="1870081"/>
            <a:ext cx="466407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oAutofit/>
          </a:bodyPr>
          <a:lstStyle/>
          <a:p>
            <a:pPr algn="l" defTabSz="994928">
              <a:spcBef>
                <a:spcPts val="0"/>
              </a:spcBef>
              <a:spcAft>
                <a:spcPts val="0"/>
              </a:spcAft>
              <a:buClr>
                <a:schemeClr val="accent1"/>
              </a:buClr>
              <a:buSzPct val="120000"/>
            </a:pPr>
            <a:r>
              <a:rPr lang="en-GB" b="1" dirty="0" smtClean="0">
                <a:solidFill>
                  <a:schemeClr val="tx2"/>
                </a:solidFill>
              </a:rPr>
              <a:t>Primary colours</a:t>
            </a:r>
            <a:endParaRPr lang="en-GB" sz="1200" b="1" dirty="0">
              <a:solidFill>
                <a:schemeClr val="tx2"/>
              </a:solidFill>
            </a:endParaRPr>
          </a:p>
        </p:txBody>
      </p:sp>
      <p:grpSp>
        <p:nvGrpSpPr>
          <p:cNvPr id="22" name="Group 79"/>
          <p:cNvGrpSpPr>
            <a:grpSpLocks/>
          </p:cNvGrpSpPr>
          <p:nvPr userDrawn="1"/>
        </p:nvGrpSpPr>
        <p:grpSpPr bwMode="auto">
          <a:xfrm>
            <a:off x="6010078" y="4122938"/>
            <a:ext cx="831850" cy="1470025"/>
            <a:chOff x="2936875" y="3933825"/>
            <a:chExt cx="679450" cy="1198563"/>
          </a:xfrm>
        </p:grpSpPr>
        <p:sp>
          <p:nvSpPr>
            <p:cNvPr id="23" name="Rectangle 3"/>
            <p:cNvSpPr>
              <a:spLocks noChangeArrowheads="1"/>
            </p:cNvSpPr>
            <p:nvPr/>
          </p:nvSpPr>
          <p:spPr bwMode="auto">
            <a:xfrm>
              <a:off x="2936875" y="3933825"/>
              <a:ext cx="679450" cy="679450"/>
            </a:xfrm>
            <a:prstGeom prst="rect">
              <a:avLst/>
            </a:prstGeom>
            <a:solidFill>
              <a:srgbClr val="BBD48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24" name="Text Box 18"/>
            <p:cNvSpPr txBox="1">
              <a:spLocks noChangeArrowheads="1"/>
            </p:cNvSpPr>
            <p:nvPr/>
          </p:nvSpPr>
          <p:spPr bwMode="auto">
            <a:xfrm>
              <a:off x="2936875" y="4611688"/>
              <a:ext cx="61595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187</a:t>
              </a:r>
            </a:p>
            <a:p>
              <a:r>
                <a:rPr lang="en-GB" sz="1000" b="1" dirty="0"/>
                <a:t>G = 212</a:t>
              </a:r>
            </a:p>
            <a:p>
              <a:r>
                <a:rPr lang="en-GB" sz="1000" b="1" dirty="0"/>
                <a:t>B = 130</a:t>
              </a:r>
            </a:p>
          </p:txBody>
        </p:sp>
      </p:grpSp>
      <p:grpSp>
        <p:nvGrpSpPr>
          <p:cNvPr id="25" name="Group 94"/>
          <p:cNvGrpSpPr>
            <a:grpSpLocks/>
          </p:cNvGrpSpPr>
          <p:nvPr userDrawn="1"/>
        </p:nvGrpSpPr>
        <p:grpSpPr bwMode="auto">
          <a:xfrm>
            <a:off x="7088586" y="4122938"/>
            <a:ext cx="833438" cy="1470025"/>
            <a:chOff x="2936875" y="3933825"/>
            <a:chExt cx="679450" cy="1198563"/>
          </a:xfrm>
        </p:grpSpPr>
        <p:sp>
          <p:nvSpPr>
            <p:cNvPr id="26" name="Rectangle 3"/>
            <p:cNvSpPr>
              <a:spLocks noChangeArrowheads="1"/>
            </p:cNvSpPr>
            <p:nvPr/>
          </p:nvSpPr>
          <p:spPr bwMode="auto">
            <a:xfrm>
              <a:off x="2936875" y="3933825"/>
              <a:ext cx="679450" cy="679450"/>
            </a:xfrm>
            <a:prstGeom prst="rect">
              <a:avLst/>
            </a:prstGeom>
            <a:solidFill>
              <a:srgbClr val="787C7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27" name="Text Box 18"/>
            <p:cNvSpPr txBox="1">
              <a:spLocks noChangeArrowheads="1"/>
            </p:cNvSpPr>
            <p:nvPr/>
          </p:nvSpPr>
          <p:spPr bwMode="auto">
            <a:xfrm>
              <a:off x="2936875" y="4611688"/>
              <a:ext cx="61595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120</a:t>
              </a:r>
            </a:p>
            <a:p>
              <a:r>
                <a:rPr lang="en-GB" sz="1000" b="1" dirty="0"/>
                <a:t>G = 124</a:t>
              </a:r>
            </a:p>
            <a:p>
              <a:r>
                <a:rPr lang="en-GB" sz="1000" b="1" dirty="0"/>
                <a:t>B = 124</a:t>
              </a:r>
            </a:p>
          </p:txBody>
        </p:sp>
      </p:grpSp>
      <p:grpSp>
        <p:nvGrpSpPr>
          <p:cNvPr id="28" name="Group 101"/>
          <p:cNvGrpSpPr>
            <a:grpSpLocks/>
          </p:cNvGrpSpPr>
          <p:nvPr userDrawn="1"/>
        </p:nvGrpSpPr>
        <p:grpSpPr bwMode="auto">
          <a:xfrm>
            <a:off x="8168682" y="4122938"/>
            <a:ext cx="831850" cy="1470025"/>
            <a:chOff x="2266399" y="5448300"/>
            <a:chExt cx="679450" cy="1198562"/>
          </a:xfrm>
        </p:grpSpPr>
        <p:sp>
          <p:nvSpPr>
            <p:cNvPr id="29" name="Rectangle 3"/>
            <p:cNvSpPr>
              <a:spLocks noChangeArrowheads="1"/>
            </p:cNvSpPr>
            <p:nvPr/>
          </p:nvSpPr>
          <p:spPr bwMode="auto">
            <a:xfrm>
              <a:off x="2266399" y="5448300"/>
              <a:ext cx="679450" cy="679450"/>
            </a:xfrm>
            <a:prstGeom prst="rect">
              <a:avLst/>
            </a:prstGeom>
            <a:solidFill>
              <a:srgbClr val="C0CD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30" name="Text Box 18"/>
            <p:cNvSpPr txBox="1">
              <a:spLocks noChangeArrowheads="1"/>
            </p:cNvSpPr>
            <p:nvPr/>
          </p:nvSpPr>
          <p:spPr bwMode="auto">
            <a:xfrm>
              <a:off x="2266399" y="6126162"/>
              <a:ext cx="61595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192</a:t>
              </a:r>
            </a:p>
            <a:p>
              <a:r>
                <a:rPr lang="en-GB" sz="1000" b="1" dirty="0"/>
                <a:t>G = 205</a:t>
              </a:r>
            </a:p>
            <a:p>
              <a:r>
                <a:rPr lang="en-GB" sz="1000" b="1" dirty="0"/>
                <a:t>B = 197</a:t>
              </a:r>
            </a:p>
          </p:txBody>
        </p:sp>
      </p:grpSp>
      <p:grpSp>
        <p:nvGrpSpPr>
          <p:cNvPr id="31" name="Group 104"/>
          <p:cNvGrpSpPr>
            <a:grpSpLocks/>
          </p:cNvGrpSpPr>
          <p:nvPr userDrawn="1"/>
        </p:nvGrpSpPr>
        <p:grpSpPr bwMode="auto">
          <a:xfrm>
            <a:off x="9247188" y="4122938"/>
            <a:ext cx="833437" cy="1470025"/>
            <a:chOff x="2266399" y="5448300"/>
            <a:chExt cx="679450" cy="1198562"/>
          </a:xfrm>
        </p:grpSpPr>
        <p:sp>
          <p:nvSpPr>
            <p:cNvPr id="32" name="Rectangle 3"/>
            <p:cNvSpPr>
              <a:spLocks noChangeArrowheads="1"/>
            </p:cNvSpPr>
            <p:nvPr/>
          </p:nvSpPr>
          <p:spPr bwMode="auto">
            <a:xfrm>
              <a:off x="2266399" y="5448300"/>
              <a:ext cx="679450" cy="679450"/>
            </a:xfrm>
            <a:prstGeom prst="rect">
              <a:avLst/>
            </a:prstGeom>
            <a:solidFill>
              <a:srgbClr val="00706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33" name="Text Box 18"/>
            <p:cNvSpPr txBox="1">
              <a:spLocks noChangeArrowheads="1"/>
            </p:cNvSpPr>
            <p:nvPr/>
          </p:nvSpPr>
          <p:spPr bwMode="auto">
            <a:xfrm>
              <a:off x="2266399" y="6126162"/>
              <a:ext cx="61595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0</a:t>
              </a:r>
            </a:p>
            <a:p>
              <a:r>
                <a:rPr lang="en-GB" sz="1000" b="1" dirty="0"/>
                <a:t>G = 112</a:t>
              </a:r>
            </a:p>
            <a:p>
              <a:r>
                <a:rPr lang="en-GB" sz="1000" b="1" dirty="0"/>
                <a:t>B = 109</a:t>
              </a:r>
            </a:p>
          </p:txBody>
        </p:sp>
      </p:grpSp>
      <p:grpSp>
        <p:nvGrpSpPr>
          <p:cNvPr id="34" name="Group 33"/>
          <p:cNvGrpSpPr/>
          <p:nvPr userDrawn="1"/>
        </p:nvGrpSpPr>
        <p:grpSpPr>
          <a:xfrm>
            <a:off x="9247464" y="2190756"/>
            <a:ext cx="833162" cy="1478607"/>
            <a:chOff x="8751932" y="2184837"/>
            <a:chExt cx="833161" cy="1478607"/>
          </a:xfrm>
        </p:grpSpPr>
        <p:sp>
          <p:nvSpPr>
            <p:cNvPr id="35" name="Rectangle 3"/>
            <p:cNvSpPr>
              <a:spLocks noChangeArrowheads="1"/>
            </p:cNvSpPr>
            <p:nvPr/>
          </p:nvSpPr>
          <p:spPr bwMode="auto">
            <a:xfrm>
              <a:off x="8751932" y="2184837"/>
              <a:ext cx="833161" cy="835025"/>
            </a:xfrm>
            <a:prstGeom prst="rect">
              <a:avLst/>
            </a:prstGeom>
            <a:solidFill>
              <a:srgbClr val="E8F0E8"/>
            </a:solidFill>
            <a:ln>
              <a:noFill/>
            </a:ln>
            <a:extLst/>
          </p:spPr>
          <p:txBody>
            <a:bodyPr wrap="none" lIns="90000" tIns="46800" rIns="90000" bIns="46800" anchor="ctr"/>
            <a:lstStyle/>
            <a:p>
              <a:pPr algn="ctr"/>
              <a:r>
                <a:rPr lang="en-GB" sz="1000" dirty="0"/>
                <a:t>Table</a:t>
              </a:r>
            </a:p>
            <a:p>
              <a:pPr algn="ctr"/>
              <a:r>
                <a:rPr lang="en-GB" sz="1000" dirty="0"/>
                <a:t>s</a:t>
              </a:r>
              <a:r>
                <a:rPr lang="en-GB" sz="1000" dirty="0" smtClean="0"/>
                <a:t>hading</a:t>
              </a:r>
              <a:endParaRPr lang="en-GB" sz="1000" dirty="0"/>
            </a:p>
          </p:txBody>
        </p:sp>
        <p:sp>
          <p:nvSpPr>
            <p:cNvPr id="36" name="Text Box 18"/>
            <p:cNvSpPr txBox="1">
              <a:spLocks noChangeArrowheads="1"/>
            </p:cNvSpPr>
            <p:nvPr/>
          </p:nvSpPr>
          <p:spPr bwMode="auto">
            <a:xfrm>
              <a:off x="8751932" y="3023518"/>
              <a:ext cx="755295" cy="639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a:t>
              </a:r>
              <a:r>
                <a:rPr lang="en-GB" sz="1000" b="1" dirty="0" smtClean="0"/>
                <a:t>232</a:t>
              </a:r>
              <a:endParaRPr lang="en-GB" sz="1000" b="1" dirty="0"/>
            </a:p>
            <a:p>
              <a:r>
                <a:rPr lang="en-GB" sz="1000" b="1" dirty="0"/>
                <a:t>G = 240</a:t>
              </a:r>
            </a:p>
            <a:p>
              <a:r>
                <a:rPr lang="en-GB" sz="1000" b="1" dirty="0"/>
                <a:t>B = </a:t>
              </a:r>
              <a:r>
                <a:rPr lang="en-GB" sz="1000" b="1" dirty="0" smtClean="0"/>
                <a:t>232</a:t>
              </a:r>
              <a:endParaRPr lang="en-GB" sz="1000" b="1" dirty="0"/>
            </a:p>
          </p:txBody>
        </p:sp>
      </p:grpSp>
      <p:grpSp>
        <p:nvGrpSpPr>
          <p:cNvPr id="37" name="Group 61"/>
          <p:cNvGrpSpPr>
            <a:grpSpLocks/>
          </p:cNvGrpSpPr>
          <p:nvPr userDrawn="1"/>
        </p:nvGrpSpPr>
        <p:grpSpPr bwMode="auto">
          <a:xfrm>
            <a:off x="7086810" y="2190756"/>
            <a:ext cx="833437" cy="1473200"/>
            <a:chOff x="604838" y="2163763"/>
            <a:chExt cx="679450" cy="1201737"/>
          </a:xfrm>
        </p:grpSpPr>
        <p:sp>
          <p:nvSpPr>
            <p:cNvPr id="38" name="Rectangle 7"/>
            <p:cNvSpPr>
              <a:spLocks noChangeArrowheads="1"/>
            </p:cNvSpPr>
            <p:nvPr/>
          </p:nvSpPr>
          <p:spPr bwMode="auto">
            <a:xfrm>
              <a:off x="604838" y="2163763"/>
              <a:ext cx="679450" cy="679450"/>
            </a:xfrm>
            <a:prstGeom prst="rect">
              <a:avLst/>
            </a:prstGeom>
            <a:solidFill>
              <a:srgbClr val="5224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spcAft>
                  <a:spcPct val="30000"/>
                </a:spcAft>
              </a:pPr>
              <a:r>
                <a:rPr lang="en-US" sz="1000" dirty="0">
                  <a:solidFill>
                    <a:schemeClr val="bg1"/>
                  </a:solidFill>
                </a:rPr>
                <a:t>Insight </a:t>
              </a:r>
              <a:br>
                <a:rPr lang="en-US" sz="1000" dirty="0">
                  <a:solidFill>
                    <a:schemeClr val="bg1"/>
                  </a:solidFill>
                </a:rPr>
              </a:br>
              <a:r>
                <a:rPr lang="en-US" sz="1000" dirty="0">
                  <a:solidFill>
                    <a:schemeClr val="bg1"/>
                  </a:solidFill>
                </a:rPr>
                <a:t>Pareto</a:t>
              </a:r>
              <a:br>
                <a:rPr lang="en-US" sz="1000" dirty="0">
                  <a:solidFill>
                    <a:schemeClr val="bg1"/>
                  </a:solidFill>
                </a:rPr>
              </a:br>
              <a:r>
                <a:rPr lang="en-US" sz="1000" dirty="0">
                  <a:solidFill>
                    <a:schemeClr val="bg1"/>
                  </a:solidFill>
                </a:rPr>
                <a:t>purple</a:t>
              </a:r>
            </a:p>
          </p:txBody>
        </p:sp>
        <p:sp>
          <p:nvSpPr>
            <p:cNvPr id="39" name="Text Box 15"/>
            <p:cNvSpPr txBox="1">
              <a:spLocks noChangeArrowheads="1"/>
            </p:cNvSpPr>
            <p:nvPr/>
          </p:nvSpPr>
          <p:spPr bwMode="auto">
            <a:xfrm>
              <a:off x="604838" y="2844800"/>
              <a:ext cx="60960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82</a:t>
              </a:r>
            </a:p>
            <a:p>
              <a:r>
                <a:rPr lang="en-GB" sz="1000" b="1" dirty="0"/>
                <a:t>G = 36</a:t>
              </a:r>
            </a:p>
            <a:p>
              <a:r>
                <a:rPr lang="en-GB" sz="1000" b="1" dirty="0"/>
                <a:t>B = 127</a:t>
              </a:r>
            </a:p>
          </p:txBody>
        </p:sp>
      </p:grpSp>
      <p:grpSp>
        <p:nvGrpSpPr>
          <p:cNvPr id="40" name="Group 94"/>
          <p:cNvGrpSpPr>
            <a:grpSpLocks/>
          </p:cNvGrpSpPr>
          <p:nvPr userDrawn="1"/>
        </p:nvGrpSpPr>
        <p:grpSpPr bwMode="auto">
          <a:xfrm>
            <a:off x="8167144" y="2190756"/>
            <a:ext cx="833438" cy="1473200"/>
            <a:chOff x="1385888" y="2163763"/>
            <a:chExt cx="679450" cy="1201737"/>
          </a:xfrm>
        </p:grpSpPr>
        <p:sp>
          <p:nvSpPr>
            <p:cNvPr id="41" name="Rectangle 3"/>
            <p:cNvSpPr>
              <a:spLocks noChangeArrowheads="1"/>
            </p:cNvSpPr>
            <p:nvPr/>
          </p:nvSpPr>
          <p:spPr bwMode="auto">
            <a:xfrm>
              <a:off x="1385888" y="2163763"/>
              <a:ext cx="679450" cy="679450"/>
            </a:xfrm>
            <a:prstGeom prst="rect">
              <a:avLst/>
            </a:prstGeom>
            <a:solidFill>
              <a:srgbClr val="A1A4A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spcAft>
                  <a:spcPct val="30000"/>
                </a:spcAft>
              </a:pPr>
              <a:r>
                <a:rPr lang="en-US" sz="1000" dirty="0">
                  <a:solidFill>
                    <a:schemeClr val="bg1"/>
                  </a:solidFill>
                </a:rPr>
                <a:t>Insight </a:t>
              </a:r>
              <a:br>
                <a:rPr lang="en-US" sz="1000" dirty="0">
                  <a:solidFill>
                    <a:schemeClr val="bg1"/>
                  </a:solidFill>
                </a:rPr>
              </a:br>
              <a:r>
                <a:rPr lang="en-US" sz="1000" dirty="0">
                  <a:solidFill>
                    <a:schemeClr val="bg1"/>
                  </a:solidFill>
                </a:rPr>
                <a:t>Pareto </a:t>
              </a:r>
              <a:br>
                <a:rPr lang="en-US" sz="1000" dirty="0">
                  <a:solidFill>
                    <a:schemeClr val="bg1"/>
                  </a:solidFill>
                </a:rPr>
              </a:br>
              <a:r>
                <a:rPr lang="en-US" sz="1000" dirty="0">
                  <a:solidFill>
                    <a:schemeClr val="bg1"/>
                  </a:solidFill>
                </a:rPr>
                <a:t>cool grey</a:t>
              </a:r>
            </a:p>
          </p:txBody>
        </p:sp>
        <p:sp>
          <p:nvSpPr>
            <p:cNvPr id="42" name="Text Box 18"/>
            <p:cNvSpPr txBox="1">
              <a:spLocks noChangeArrowheads="1"/>
            </p:cNvSpPr>
            <p:nvPr/>
          </p:nvSpPr>
          <p:spPr bwMode="auto">
            <a:xfrm>
              <a:off x="1385888" y="2844800"/>
              <a:ext cx="61595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161</a:t>
              </a:r>
            </a:p>
            <a:p>
              <a:r>
                <a:rPr lang="en-GB" sz="1000" b="1" dirty="0"/>
                <a:t>G = 164</a:t>
              </a:r>
            </a:p>
            <a:p>
              <a:r>
                <a:rPr lang="en-GB" sz="1000" b="1" dirty="0"/>
                <a:t>B = 164</a:t>
              </a:r>
            </a:p>
          </p:txBody>
        </p:sp>
      </p:grpSp>
      <p:grpSp>
        <p:nvGrpSpPr>
          <p:cNvPr id="43" name="Group 97"/>
          <p:cNvGrpSpPr>
            <a:grpSpLocks/>
          </p:cNvGrpSpPr>
          <p:nvPr userDrawn="1"/>
        </p:nvGrpSpPr>
        <p:grpSpPr bwMode="auto">
          <a:xfrm>
            <a:off x="3849002" y="2190756"/>
            <a:ext cx="833438" cy="1446213"/>
            <a:chOff x="5289550" y="2163763"/>
            <a:chExt cx="679450" cy="1179512"/>
          </a:xfrm>
        </p:grpSpPr>
        <p:sp>
          <p:nvSpPr>
            <p:cNvPr id="44" name="Rectangle 16"/>
            <p:cNvSpPr>
              <a:spLocks noChangeArrowheads="1"/>
            </p:cNvSpPr>
            <p:nvPr/>
          </p:nvSpPr>
          <p:spPr bwMode="auto">
            <a:xfrm>
              <a:off x="5289550" y="2163763"/>
              <a:ext cx="679450" cy="679450"/>
            </a:xfrm>
            <a:prstGeom prst="rect">
              <a:avLst/>
            </a:prstGeom>
            <a:solidFill>
              <a:srgbClr val="334E7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defTabSz="675980">
                <a:spcAft>
                  <a:spcPct val="30000"/>
                </a:spcAft>
              </a:pPr>
              <a:r>
                <a:rPr lang="en-GB" sz="1000" dirty="0">
                  <a:solidFill>
                    <a:schemeClr val="bg1"/>
                  </a:solidFill>
                </a:rPr>
                <a:t>Text</a:t>
              </a:r>
            </a:p>
          </p:txBody>
        </p:sp>
        <p:sp>
          <p:nvSpPr>
            <p:cNvPr id="45" name="Text Box 17"/>
            <p:cNvSpPr txBox="1">
              <a:spLocks noChangeArrowheads="1"/>
            </p:cNvSpPr>
            <p:nvPr/>
          </p:nvSpPr>
          <p:spPr bwMode="auto">
            <a:xfrm>
              <a:off x="5289550" y="2844800"/>
              <a:ext cx="598487" cy="49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8694" tIns="40921" rIns="78694" bIns="40921"/>
            <a:lstStyle>
              <a:lvl1pPr defTabSz="815975" eaLnBrk="0" hangingPunct="0">
                <a:defRPr sz="1300">
                  <a:solidFill>
                    <a:schemeClr val="tx1"/>
                  </a:solidFill>
                  <a:latin typeface="Arial" pitchFamily="34" charset="0"/>
                  <a:cs typeface="Arial" pitchFamily="34" charset="0"/>
                </a:defRPr>
              </a:lvl1pPr>
              <a:lvl2pPr marL="742950" indent="-285750" defTabSz="815975" eaLnBrk="0" hangingPunct="0">
                <a:defRPr sz="1300">
                  <a:solidFill>
                    <a:schemeClr val="tx1"/>
                  </a:solidFill>
                  <a:latin typeface="Arial" pitchFamily="34" charset="0"/>
                  <a:cs typeface="Arial" pitchFamily="34" charset="0"/>
                </a:defRPr>
              </a:lvl2pPr>
              <a:lvl3pPr marL="1143000" indent="-228600" defTabSz="815975" eaLnBrk="0" hangingPunct="0">
                <a:defRPr sz="1300">
                  <a:solidFill>
                    <a:schemeClr val="tx1"/>
                  </a:solidFill>
                  <a:latin typeface="Arial" pitchFamily="34" charset="0"/>
                  <a:cs typeface="Arial" pitchFamily="34" charset="0"/>
                </a:defRPr>
              </a:lvl3pPr>
              <a:lvl4pPr marL="1600200" indent="-228600" defTabSz="815975" eaLnBrk="0" hangingPunct="0">
                <a:defRPr sz="1300">
                  <a:solidFill>
                    <a:schemeClr val="tx1"/>
                  </a:solidFill>
                  <a:latin typeface="Arial" pitchFamily="34" charset="0"/>
                  <a:cs typeface="Arial" pitchFamily="34" charset="0"/>
                </a:defRPr>
              </a:lvl4pPr>
              <a:lvl5pPr marL="2057400" indent="-228600" defTabSz="815975" eaLnBrk="0" hangingPunct="0">
                <a:defRPr sz="1300">
                  <a:solidFill>
                    <a:schemeClr val="tx1"/>
                  </a:solidFill>
                  <a:latin typeface="Arial" pitchFamily="34" charset="0"/>
                  <a:cs typeface="Arial" pitchFamily="34" charset="0"/>
                </a:defRPr>
              </a:lvl5pPr>
              <a:lvl6pPr marL="2514600" indent="-228600" defTabSz="815975"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815975"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815975"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815975" eaLnBrk="0" fontAlgn="base" hangingPunct="0">
                <a:spcBef>
                  <a:spcPct val="0"/>
                </a:spcBef>
                <a:spcAft>
                  <a:spcPct val="0"/>
                </a:spcAft>
                <a:defRPr sz="1300">
                  <a:solidFill>
                    <a:schemeClr val="tx1"/>
                  </a:solidFill>
                  <a:latin typeface="Arial" pitchFamily="34" charset="0"/>
                  <a:cs typeface="Arial" pitchFamily="34" charset="0"/>
                </a:defRPr>
              </a:lvl9pPr>
            </a:lstStyle>
            <a:p>
              <a:pPr eaLnBrk="1" hangingPunct="1"/>
              <a:r>
                <a:rPr lang="en-GB" sz="1000" b="1" dirty="0"/>
                <a:t>R = 51</a:t>
              </a:r>
            </a:p>
            <a:p>
              <a:pPr eaLnBrk="1" hangingPunct="1"/>
              <a:r>
                <a:rPr lang="en-GB" sz="1000" b="1" dirty="0"/>
                <a:t>G = 78</a:t>
              </a:r>
            </a:p>
            <a:p>
              <a:pPr eaLnBrk="1" hangingPunct="1"/>
              <a:r>
                <a:rPr lang="en-GB" sz="1000" b="1" dirty="0"/>
                <a:t>B = 117 </a:t>
              </a:r>
            </a:p>
          </p:txBody>
        </p:sp>
      </p:grpSp>
      <p:grpSp>
        <p:nvGrpSpPr>
          <p:cNvPr id="52" name="Group 70"/>
          <p:cNvGrpSpPr>
            <a:grpSpLocks/>
          </p:cNvGrpSpPr>
          <p:nvPr userDrawn="1"/>
        </p:nvGrpSpPr>
        <p:grpSpPr bwMode="auto">
          <a:xfrm>
            <a:off x="2768671" y="2190756"/>
            <a:ext cx="833437" cy="1446213"/>
            <a:chOff x="3727450" y="2163763"/>
            <a:chExt cx="679450" cy="1179512"/>
          </a:xfrm>
        </p:grpSpPr>
        <p:sp>
          <p:nvSpPr>
            <p:cNvPr id="53" name="Rectangle 19"/>
            <p:cNvSpPr>
              <a:spLocks noChangeArrowheads="1"/>
            </p:cNvSpPr>
            <p:nvPr/>
          </p:nvSpPr>
          <p:spPr bwMode="auto">
            <a:xfrm>
              <a:off x="3727450" y="2163763"/>
              <a:ext cx="679450" cy="679450"/>
            </a:xfrm>
            <a:prstGeom prst="rect">
              <a:avLst/>
            </a:prstGeom>
            <a:solidFill>
              <a:srgbClr val="00B3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defTabSz="675980">
                <a:spcAft>
                  <a:spcPct val="30000"/>
                </a:spcAft>
              </a:pPr>
              <a:r>
                <a:rPr lang="en-GB" sz="1000" dirty="0">
                  <a:solidFill>
                    <a:schemeClr val="bg1"/>
                  </a:solidFill>
                </a:rPr>
                <a:t>Text</a:t>
              </a:r>
            </a:p>
          </p:txBody>
        </p:sp>
        <p:sp>
          <p:nvSpPr>
            <p:cNvPr id="54" name="Text Box 20"/>
            <p:cNvSpPr txBox="1">
              <a:spLocks noChangeArrowheads="1"/>
            </p:cNvSpPr>
            <p:nvPr/>
          </p:nvSpPr>
          <p:spPr bwMode="auto">
            <a:xfrm>
              <a:off x="3727450" y="2844800"/>
              <a:ext cx="596900" cy="49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8694" tIns="40921" rIns="78694" bIns="40921"/>
            <a:lstStyle>
              <a:lvl1pPr defTabSz="815975" eaLnBrk="0" hangingPunct="0">
                <a:defRPr sz="1300">
                  <a:solidFill>
                    <a:schemeClr val="tx1"/>
                  </a:solidFill>
                  <a:latin typeface="Arial" pitchFamily="34" charset="0"/>
                  <a:cs typeface="Arial" pitchFamily="34" charset="0"/>
                </a:defRPr>
              </a:lvl1pPr>
              <a:lvl2pPr marL="742950" indent="-285750" defTabSz="815975" eaLnBrk="0" hangingPunct="0">
                <a:defRPr sz="1300">
                  <a:solidFill>
                    <a:schemeClr val="tx1"/>
                  </a:solidFill>
                  <a:latin typeface="Arial" pitchFamily="34" charset="0"/>
                  <a:cs typeface="Arial" pitchFamily="34" charset="0"/>
                </a:defRPr>
              </a:lvl2pPr>
              <a:lvl3pPr marL="1143000" indent="-228600" defTabSz="815975" eaLnBrk="0" hangingPunct="0">
                <a:defRPr sz="1300">
                  <a:solidFill>
                    <a:schemeClr val="tx1"/>
                  </a:solidFill>
                  <a:latin typeface="Arial" pitchFamily="34" charset="0"/>
                  <a:cs typeface="Arial" pitchFamily="34" charset="0"/>
                </a:defRPr>
              </a:lvl3pPr>
              <a:lvl4pPr marL="1600200" indent="-228600" defTabSz="815975" eaLnBrk="0" hangingPunct="0">
                <a:defRPr sz="1300">
                  <a:solidFill>
                    <a:schemeClr val="tx1"/>
                  </a:solidFill>
                  <a:latin typeface="Arial" pitchFamily="34" charset="0"/>
                  <a:cs typeface="Arial" pitchFamily="34" charset="0"/>
                </a:defRPr>
              </a:lvl4pPr>
              <a:lvl5pPr marL="2057400" indent="-228600" defTabSz="815975" eaLnBrk="0" hangingPunct="0">
                <a:defRPr sz="1300">
                  <a:solidFill>
                    <a:schemeClr val="tx1"/>
                  </a:solidFill>
                  <a:latin typeface="Arial" pitchFamily="34" charset="0"/>
                  <a:cs typeface="Arial" pitchFamily="34" charset="0"/>
                </a:defRPr>
              </a:lvl5pPr>
              <a:lvl6pPr marL="2514600" indent="-228600" defTabSz="815975"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815975"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815975"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815975" eaLnBrk="0" fontAlgn="base" hangingPunct="0">
                <a:spcBef>
                  <a:spcPct val="0"/>
                </a:spcBef>
                <a:spcAft>
                  <a:spcPct val="0"/>
                </a:spcAft>
                <a:defRPr sz="1300">
                  <a:solidFill>
                    <a:schemeClr val="tx1"/>
                  </a:solidFill>
                  <a:latin typeface="Arial" pitchFamily="34" charset="0"/>
                  <a:cs typeface="Arial" pitchFamily="34" charset="0"/>
                </a:defRPr>
              </a:lvl9pPr>
            </a:lstStyle>
            <a:p>
              <a:pPr eaLnBrk="1" hangingPunct="1"/>
              <a:r>
                <a:rPr lang="en-GB" sz="1000" b="1" dirty="0"/>
                <a:t>R = 0</a:t>
              </a:r>
            </a:p>
            <a:p>
              <a:pPr eaLnBrk="1" hangingPunct="1"/>
              <a:r>
                <a:rPr lang="en-GB" sz="1000" b="1" dirty="0"/>
                <a:t>G = 179</a:t>
              </a:r>
            </a:p>
            <a:p>
              <a:pPr eaLnBrk="1" hangingPunct="1"/>
              <a:r>
                <a:rPr lang="en-GB" sz="1000" b="1" dirty="0"/>
                <a:t>B = 197 </a:t>
              </a:r>
            </a:p>
          </p:txBody>
        </p:sp>
      </p:grpSp>
      <p:grpSp>
        <p:nvGrpSpPr>
          <p:cNvPr id="55" name="Group 73"/>
          <p:cNvGrpSpPr>
            <a:grpSpLocks/>
          </p:cNvGrpSpPr>
          <p:nvPr userDrawn="1"/>
        </p:nvGrpSpPr>
        <p:grpSpPr bwMode="auto">
          <a:xfrm>
            <a:off x="4929328" y="2190756"/>
            <a:ext cx="831850" cy="1470025"/>
            <a:chOff x="639212" y="5448300"/>
            <a:chExt cx="679450" cy="1198562"/>
          </a:xfrm>
        </p:grpSpPr>
        <p:sp>
          <p:nvSpPr>
            <p:cNvPr id="56" name="Rectangle 3"/>
            <p:cNvSpPr>
              <a:spLocks noChangeArrowheads="1"/>
            </p:cNvSpPr>
            <p:nvPr/>
          </p:nvSpPr>
          <p:spPr bwMode="auto">
            <a:xfrm>
              <a:off x="639212" y="5448300"/>
              <a:ext cx="679450" cy="679450"/>
            </a:xfrm>
            <a:prstGeom prst="rect">
              <a:avLst/>
            </a:prstGeom>
            <a:solidFill>
              <a:srgbClr val="C0041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nchor="ctr"/>
            <a:lstStyle/>
            <a:p>
              <a:pPr algn="ctr"/>
              <a:r>
                <a:rPr lang="en-GB" sz="1000" dirty="0">
                  <a:solidFill>
                    <a:schemeClr val="bg1"/>
                  </a:solidFill>
                </a:rPr>
                <a:t>Text</a:t>
              </a:r>
            </a:p>
          </p:txBody>
        </p:sp>
        <p:sp>
          <p:nvSpPr>
            <p:cNvPr id="57" name="Text Box 18"/>
            <p:cNvSpPr txBox="1">
              <a:spLocks noChangeArrowheads="1"/>
            </p:cNvSpPr>
            <p:nvPr/>
          </p:nvSpPr>
          <p:spPr bwMode="auto">
            <a:xfrm>
              <a:off x="639212" y="6126162"/>
              <a:ext cx="61595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192</a:t>
              </a:r>
            </a:p>
            <a:p>
              <a:r>
                <a:rPr lang="en-GB" sz="1000" b="1" dirty="0"/>
                <a:t>G = 4</a:t>
              </a:r>
            </a:p>
            <a:p>
              <a:r>
                <a:rPr lang="en-GB" sz="1000" b="1" dirty="0"/>
                <a:t>B = 24</a:t>
              </a:r>
            </a:p>
          </p:txBody>
        </p:sp>
      </p:grpSp>
      <p:grpSp>
        <p:nvGrpSpPr>
          <p:cNvPr id="58" name="Group 88"/>
          <p:cNvGrpSpPr>
            <a:grpSpLocks/>
          </p:cNvGrpSpPr>
          <p:nvPr userDrawn="1"/>
        </p:nvGrpSpPr>
        <p:grpSpPr bwMode="auto">
          <a:xfrm>
            <a:off x="608013" y="2190756"/>
            <a:ext cx="833438" cy="1473200"/>
            <a:chOff x="4508500" y="2163763"/>
            <a:chExt cx="679450" cy="1201737"/>
          </a:xfrm>
        </p:grpSpPr>
        <p:sp>
          <p:nvSpPr>
            <p:cNvPr id="59" name="Rectangle 7"/>
            <p:cNvSpPr>
              <a:spLocks noChangeArrowheads="1"/>
            </p:cNvSpPr>
            <p:nvPr/>
          </p:nvSpPr>
          <p:spPr bwMode="auto">
            <a:xfrm>
              <a:off x="4508500" y="2163763"/>
              <a:ext cx="679450" cy="679450"/>
            </a:xfrm>
            <a:prstGeom prst="rect">
              <a:avLst/>
            </a:prstGeom>
            <a:solidFill>
              <a:srgbClr val="04541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GB" sz="1000" dirty="0">
                  <a:solidFill>
                    <a:schemeClr val="bg1"/>
                  </a:solidFill>
                </a:rPr>
                <a:t>Insight</a:t>
              </a:r>
              <a:br>
                <a:rPr lang="en-GB" sz="1000" dirty="0">
                  <a:solidFill>
                    <a:schemeClr val="bg1"/>
                  </a:solidFill>
                </a:rPr>
              </a:br>
              <a:r>
                <a:rPr lang="en-GB" sz="1000" dirty="0">
                  <a:solidFill>
                    <a:schemeClr val="bg1"/>
                  </a:solidFill>
                </a:rPr>
                <a:t>dark green</a:t>
              </a:r>
            </a:p>
          </p:txBody>
        </p:sp>
        <p:sp>
          <p:nvSpPr>
            <p:cNvPr id="60" name="Text Box 15"/>
            <p:cNvSpPr txBox="1">
              <a:spLocks noChangeArrowheads="1"/>
            </p:cNvSpPr>
            <p:nvPr/>
          </p:nvSpPr>
          <p:spPr bwMode="auto">
            <a:xfrm>
              <a:off x="4508500" y="2844800"/>
              <a:ext cx="57785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0503" tIns="52262" rIns="100503" bIns="52262"/>
            <a:lstStyle>
              <a:lvl1pPr defTabSz="1042988" eaLnBrk="0" hangingPunct="0">
                <a:defRPr sz="1300">
                  <a:solidFill>
                    <a:schemeClr val="tx1"/>
                  </a:solidFill>
                  <a:latin typeface="Arial" pitchFamily="34" charset="0"/>
                  <a:cs typeface="Arial" pitchFamily="34" charset="0"/>
                </a:defRPr>
              </a:lvl1pPr>
              <a:lvl2pPr marL="742950" indent="-285750" defTabSz="1042988" eaLnBrk="0" hangingPunct="0">
                <a:defRPr sz="1300">
                  <a:solidFill>
                    <a:schemeClr val="tx1"/>
                  </a:solidFill>
                  <a:latin typeface="Arial" pitchFamily="34" charset="0"/>
                  <a:cs typeface="Arial" pitchFamily="34" charset="0"/>
                </a:defRPr>
              </a:lvl2pPr>
              <a:lvl3pPr marL="1143000" indent="-228600" defTabSz="1042988" eaLnBrk="0" hangingPunct="0">
                <a:defRPr sz="1300">
                  <a:solidFill>
                    <a:schemeClr val="tx1"/>
                  </a:solidFill>
                  <a:latin typeface="Arial" pitchFamily="34" charset="0"/>
                  <a:cs typeface="Arial" pitchFamily="34" charset="0"/>
                </a:defRPr>
              </a:lvl3pPr>
              <a:lvl4pPr marL="1600200" indent="-228600" defTabSz="1042988" eaLnBrk="0" hangingPunct="0">
                <a:defRPr sz="1300">
                  <a:solidFill>
                    <a:schemeClr val="tx1"/>
                  </a:solidFill>
                  <a:latin typeface="Arial" pitchFamily="34" charset="0"/>
                  <a:cs typeface="Arial" pitchFamily="34" charset="0"/>
                </a:defRPr>
              </a:lvl4pPr>
              <a:lvl5pPr marL="2057400" indent="-228600" defTabSz="1042988" eaLnBrk="0" hangingPunct="0">
                <a:defRPr sz="1300">
                  <a:solidFill>
                    <a:schemeClr val="tx1"/>
                  </a:solidFill>
                  <a:latin typeface="Arial" pitchFamily="34" charset="0"/>
                  <a:cs typeface="Arial" pitchFamily="34" charset="0"/>
                </a:defRPr>
              </a:lvl5pPr>
              <a:lvl6pPr marL="2514600" indent="-228600" defTabSz="1042988"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1042988"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1042988"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1042988" eaLnBrk="0" fontAlgn="base" hangingPunct="0">
                <a:spcBef>
                  <a:spcPct val="0"/>
                </a:spcBef>
                <a:spcAft>
                  <a:spcPct val="0"/>
                </a:spcAft>
                <a:defRPr sz="1300">
                  <a:solidFill>
                    <a:schemeClr val="tx1"/>
                  </a:solidFill>
                  <a:latin typeface="Arial" pitchFamily="34" charset="0"/>
                  <a:cs typeface="Arial" pitchFamily="34" charset="0"/>
                </a:defRPr>
              </a:lvl9pPr>
            </a:lstStyle>
            <a:p>
              <a:r>
                <a:rPr lang="en-GB" sz="1000" b="1" dirty="0"/>
                <a:t>R = 4</a:t>
              </a:r>
            </a:p>
            <a:p>
              <a:r>
                <a:rPr lang="en-GB" sz="1000" b="1" dirty="0"/>
                <a:t>G = 84</a:t>
              </a:r>
            </a:p>
            <a:p>
              <a:r>
                <a:rPr lang="en-GB" sz="1000" b="1" dirty="0"/>
                <a:t>B = 17 </a:t>
              </a:r>
            </a:p>
          </p:txBody>
        </p:sp>
      </p:grpSp>
      <p:sp>
        <p:nvSpPr>
          <p:cNvPr id="62" name="Title 1"/>
          <p:cNvSpPr txBox="1">
            <a:spLocks/>
          </p:cNvSpPr>
          <p:nvPr userDrawn="1"/>
        </p:nvSpPr>
        <p:spPr bwMode="auto">
          <a:xfrm>
            <a:off x="593731" y="338400"/>
            <a:ext cx="8352000" cy="881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995363" rtl="0" eaLnBrk="1" fontAlgn="base" hangingPunct="1">
              <a:spcBef>
                <a:spcPct val="0"/>
              </a:spcBef>
              <a:spcAft>
                <a:spcPct val="0"/>
              </a:spcAft>
              <a:defRPr sz="2000">
                <a:solidFill>
                  <a:schemeClr val="tx2"/>
                </a:solidFill>
                <a:latin typeface="+mj-lt"/>
                <a:ea typeface="+mj-ea"/>
                <a:cs typeface="+mj-cs"/>
              </a:defRPr>
            </a:lvl1pPr>
            <a:lvl2pPr algn="l" defTabSz="995363" rtl="0" eaLnBrk="1" fontAlgn="base" hangingPunct="1">
              <a:spcBef>
                <a:spcPct val="0"/>
              </a:spcBef>
              <a:spcAft>
                <a:spcPct val="0"/>
              </a:spcAft>
              <a:defRPr sz="2000">
                <a:solidFill>
                  <a:schemeClr val="accent1"/>
                </a:solidFill>
                <a:latin typeface="Arial" charset="0"/>
                <a:cs typeface="Arial" charset="0"/>
              </a:defRPr>
            </a:lvl2pPr>
            <a:lvl3pPr algn="l" defTabSz="995363" rtl="0" eaLnBrk="1" fontAlgn="base" hangingPunct="1">
              <a:spcBef>
                <a:spcPct val="0"/>
              </a:spcBef>
              <a:spcAft>
                <a:spcPct val="0"/>
              </a:spcAft>
              <a:defRPr sz="2000">
                <a:solidFill>
                  <a:schemeClr val="accent1"/>
                </a:solidFill>
                <a:latin typeface="Arial" charset="0"/>
                <a:cs typeface="Arial" charset="0"/>
              </a:defRPr>
            </a:lvl3pPr>
            <a:lvl4pPr algn="l" defTabSz="995363" rtl="0" eaLnBrk="1" fontAlgn="base" hangingPunct="1">
              <a:spcBef>
                <a:spcPct val="0"/>
              </a:spcBef>
              <a:spcAft>
                <a:spcPct val="0"/>
              </a:spcAft>
              <a:defRPr sz="2000">
                <a:solidFill>
                  <a:schemeClr val="accent1"/>
                </a:solidFill>
                <a:latin typeface="Arial" charset="0"/>
                <a:cs typeface="Arial" charset="0"/>
              </a:defRPr>
            </a:lvl4pPr>
            <a:lvl5pPr algn="l" defTabSz="995363" rtl="0" eaLnBrk="1" fontAlgn="base" hangingPunct="1">
              <a:spcBef>
                <a:spcPct val="0"/>
              </a:spcBef>
              <a:spcAft>
                <a:spcPct val="0"/>
              </a:spcAft>
              <a:defRPr sz="2000">
                <a:solidFill>
                  <a:schemeClr val="accent1"/>
                </a:solidFill>
                <a:latin typeface="Arial" charset="0"/>
                <a:cs typeface="Arial" charset="0"/>
              </a:defRPr>
            </a:lvl5pPr>
            <a:lvl6pPr marL="457200" algn="l" defTabSz="995363" rtl="0" eaLnBrk="1" fontAlgn="base" hangingPunct="1">
              <a:spcBef>
                <a:spcPct val="0"/>
              </a:spcBef>
              <a:spcAft>
                <a:spcPct val="0"/>
              </a:spcAft>
              <a:defRPr sz="2000">
                <a:solidFill>
                  <a:schemeClr val="accent1"/>
                </a:solidFill>
                <a:latin typeface="Arial" charset="0"/>
                <a:cs typeface="Arial" charset="0"/>
              </a:defRPr>
            </a:lvl6pPr>
            <a:lvl7pPr marL="914400" algn="l" defTabSz="995363" rtl="0" eaLnBrk="1" fontAlgn="base" hangingPunct="1">
              <a:spcBef>
                <a:spcPct val="0"/>
              </a:spcBef>
              <a:spcAft>
                <a:spcPct val="0"/>
              </a:spcAft>
              <a:defRPr sz="2000">
                <a:solidFill>
                  <a:schemeClr val="accent1"/>
                </a:solidFill>
                <a:latin typeface="Arial" charset="0"/>
                <a:cs typeface="Arial" charset="0"/>
              </a:defRPr>
            </a:lvl7pPr>
            <a:lvl8pPr marL="1371600" algn="l" defTabSz="995363" rtl="0" eaLnBrk="1" fontAlgn="base" hangingPunct="1">
              <a:spcBef>
                <a:spcPct val="0"/>
              </a:spcBef>
              <a:spcAft>
                <a:spcPct val="0"/>
              </a:spcAft>
              <a:defRPr sz="2000">
                <a:solidFill>
                  <a:schemeClr val="accent1"/>
                </a:solidFill>
                <a:latin typeface="Arial" charset="0"/>
                <a:cs typeface="Arial" charset="0"/>
              </a:defRPr>
            </a:lvl8pPr>
            <a:lvl9pPr marL="1828800" algn="l" defTabSz="995363" rtl="0" eaLnBrk="1" fontAlgn="base" hangingPunct="1">
              <a:spcBef>
                <a:spcPct val="0"/>
              </a:spcBef>
              <a:spcAft>
                <a:spcPct val="0"/>
              </a:spcAft>
              <a:defRPr sz="2000">
                <a:solidFill>
                  <a:schemeClr val="accent1"/>
                </a:solidFill>
                <a:latin typeface="Arial" charset="0"/>
                <a:cs typeface="Arial" charset="0"/>
              </a:defRPr>
            </a:lvl9pPr>
          </a:lstStyle>
          <a:p>
            <a:r>
              <a:rPr lang="en-GB" kern="0" dirty="0" smtClean="0"/>
              <a:t>Insight Investment chart colours</a:t>
            </a:r>
            <a:endParaRPr lang="en-GB" kern="0" dirty="0"/>
          </a:p>
        </p:txBody>
      </p:sp>
    </p:spTree>
    <p:extLst>
      <p:ext uri="{BB962C8B-B14F-4D97-AF65-F5344CB8AC3E}">
        <p14:creationId xmlns="" xmlns:p14="http://schemas.microsoft.com/office/powerpoint/2010/main" val="2540428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uides">
    <p:spTree>
      <p:nvGrpSpPr>
        <p:cNvPr id="1" name=""/>
        <p:cNvGrpSpPr/>
        <p:nvPr/>
      </p:nvGrpSpPr>
      <p:grpSpPr>
        <a:xfrm>
          <a:off x="0" y="0"/>
          <a:ext cx="0" cy="0"/>
          <a:chOff x="0" y="0"/>
          <a:chExt cx="0" cy="0"/>
        </a:xfrm>
      </p:grpSpPr>
      <p:sp>
        <p:nvSpPr>
          <p:cNvPr id="62" name="Title 1"/>
          <p:cNvSpPr txBox="1">
            <a:spLocks/>
          </p:cNvSpPr>
          <p:nvPr userDrawn="1"/>
        </p:nvSpPr>
        <p:spPr bwMode="auto">
          <a:xfrm>
            <a:off x="593731" y="338400"/>
            <a:ext cx="8352000" cy="881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995363" rtl="0" eaLnBrk="1" fontAlgn="base" hangingPunct="1">
              <a:spcBef>
                <a:spcPct val="0"/>
              </a:spcBef>
              <a:spcAft>
                <a:spcPct val="0"/>
              </a:spcAft>
              <a:defRPr sz="2000">
                <a:solidFill>
                  <a:schemeClr val="tx2"/>
                </a:solidFill>
                <a:latin typeface="+mj-lt"/>
                <a:ea typeface="+mj-ea"/>
                <a:cs typeface="+mj-cs"/>
              </a:defRPr>
            </a:lvl1pPr>
            <a:lvl2pPr algn="l" defTabSz="995363" rtl="0" eaLnBrk="1" fontAlgn="base" hangingPunct="1">
              <a:spcBef>
                <a:spcPct val="0"/>
              </a:spcBef>
              <a:spcAft>
                <a:spcPct val="0"/>
              </a:spcAft>
              <a:defRPr sz="2000">
                <a:solidFill>
                  <a:schemeClr val="accent1"/>
                </a:solidFill>
                <a:latin typeface="Arial" charset="0"/>
                <a:cs typeface="Arial" charset="0"/>
              </a:defRPr>
            </a:lvl2pPr>
            <a:lvl3pPr algn="l" defTabSz="995363" rtl="0" eaLnBrk="1" fontAlgn="base" hangingPunct="1">
              <a:spcBef>
                <a:spcPct val="0"/>
              </a:spcBef>
              <a:spcAft>
                <a:spcPct val="0"/>
              </a:spcAft>
              <a:defRPr sz="2000">
                <a:solidFill>
                  <a:schemeClr val="accent1"/>
                </a:solidFill>
                <a:latin typeface="Arial" charset="0"/>
                <a:cs typeface="Arial" charset="0"/>
              </a:defRPr>
            </a:lvl3pPr>
            <a:lvl4pPr algn="l" defTabSz="995363" rtl="0" eaLnBrk="1" fontAlgn="base" hangingPunct="1">
              <a:spcBef>
                <a:spcPct val="0"/>
              </a:spcBef>
              <a:spcAft>
                <a:spcPct val="0"/>
              </a:spcAft>
              <a:defRPr sz="2000">
                <a:solidFill>
                  <a:schemeClr val="accent1"/>
                </a:solidFill>
                <a:latin typeface="Arial" charset="0"/>
                <a:cs typeface="Arial" charset="0"/>
              </a:defRPr>
            </a:lvl4pPr>
            <a:lvl5pPr algn="l" defTabSz="995363" rtl="0" eaLnBrk="1" fontAlgn="base" hangingPunct="1">
              <a:spcBef>
                <a:spcPct val="0"/>
              </a:spcBef>
              <a:spcAft>
                <a:spcPct val="0"/>
              </a:spcAft>
              <a:defRPr sz="2000">
                <a:solidFill>
                  <a:schemeClr val="accent1"/>
                </a:solidFill>
                <a:latin typeface="Arial" charset="0"/>
                <a:cs typeface="Arial" charset="0"/>
              </a:defRPr>
            </a:lvl5pPr>
            <a:lvl6pPr marL="457200" algn="l" defTabSz="995363" rtl="0" eaLnBrk="1" fontAlgn="base" hangingPunct="1">
              <a:spcBef>
                <a:spcPct val="0"/>
              </a:spcBef>
              <a:spcAft>
                <a:spcPct val="0"/>
              </a:spcAft>
              <a:defRPr sz="2000">
                <a:solidFill>
                  <a:schemeClr val="accent1"/>
                </a:solidFill>
                <a:latin typeface="Arial" charset="0"/>
                <a:cs typeface="Arial" charset="0"/>
              </a:defRPr>
            </a:lvl6pPr>
            <a:lvl7pPr marL="914400" algn="l" defTabSz="995363" rtl="0" eaLnBrk="1" fontAlgn="base" hangingPunct="1">
              <a:spcBef>
                <a:spcPct val="0"/>
              </a:spcBef>
              <a:spcAft>
                <a:spcPct val="0"/>
              </a:spcAft>
              <a:defRPr sz="2000">
                <a:solidFill>
                  <a:schemeClr val="accent1"/>
                </a:solidFill>
                <a:latin typeface="Arial" charset="0"/>
                <a:cs typeface="Arial" charset="0"/>
              </a:defRPr>
            </a:lvl7pPr>
            <a:lvl8pPr marL="1371600" algn="l" defTabSz="995363" rtl="0" eaLnBrk="1" fontAlgn="base" hangingPunct="1">
              <a:spcBef>
                <a:spcPct val="0"/>
              </a:spcBef>
              <a:spcAft>
                <a:spcPct val="0"/>
              </a:spcAft>
              <a:defRPr sz="2000">
                <a:solidFill>
                  <a:schemeClr val="accent1"/>
                </a:solidFill>
                <a:latin typeface="Arial" charset="0"/>
                <a:cs typeface="Arial" charset="0"/>
              </a:defRPr>
            </a:lvl8pPr>
            <a:lvl9pPr marL="1828800" algn="l" defTabSz="995363" rtl="0" eaLnBrk="1" fontAlgn="base" hangingPunct="1">
              <a:spcBef>
                <a:spcPct val="0"/>
              </a:spcBef>
              <a:spcAft>
                <a:spcPct val="0"/>
              </a:spcAft>
              <a:defRPr sz="2000">
                <a:solidFill>
                  <a:schemeClr val="accent1"/>
                </a:solidFill>
                <a:latin typeface="Arial" charset="0"/>
                <a:cs typeface="Arial" charset="0"/>
              </a:defRPr>
            </a:lvl9pPr>
          </a:lstStyle>
          <a:p>
            <a:r>
              <a:rPr lang="en-GB" kern="0" dirty="0" smtClean="0"/>
              <a:t>Guides</a:t>
            </a:r>
            <a:endParaRPr lang="en-GB" kern="0" dirty="0"/>
          </a:p>
        </p:txBody>
      </p:sp>
      <p:sp>
        <p:nvSpPr>
          <p:cNvPr id="61" name="Content Placeholder 4"/>
          <p:cNvSpPr txBox="1">
            <a:spLocks/>
          </p:cNvSpPr>
          <p:nvPr userDrawn="1"/>
        </p:nvSpPr>
        <p:spPr bwMode="auto">
          <a:xfrm>
            <a:off x="4878973"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0.4</a:t>
            </a:r>
            <a:endParaRPr lang="en-GB" sz="1000" kern="0" dirty="0"/>
          </a:p>
        </p:txBody>
      </p:sp>
      <p:cxnSp>
        <p:nvCxnSpPr>
          <p:cNvPr id="63" name="Straight Connector 62"/>
          <p:cNvCxnSpPr/>
          <p:nvPr userDrawn="1"/>
        </p:nvCxnSpPr>
        <p:spPr bwMode="auto">
          <a:xfrm>
            <a:off x="5202238"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4" name="Straight Connector 63"/>
          <p:cNvCxnSpPr/>
          <p:nvPr userDrawn="1"/>
        </p:nvCxnSpPr>
        <p:spPr bwMode="auto">
          <a:xfrm>
            <a:off x="5490716"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5" name="Content Placeholder 4"/>
          <p:cNvSpPr txBox="1">
            <a:spLocks/>
          </p:cNvSpPr>
          <p:nvPr userDrawn="1"/>
        </p:nvSpPr>
        <p:spPr bwMode="auto">
          <a:xfrm>
            <a:off x="5463015"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0.4</a:t>
            </a:r>
            <a:endParaRPr lang="en-GB" sz="1000" kern="0" dirty="0"/>
          </a:p>
        </p:txBody>
      </p:sp>
      <p:cxnSp>
        <p:nvCxnSpPr>
          <p:cNvPr id="66" name="Straight Connector 65"/>
          <p:cNvCxnSpPr/>
          <p:nvPr userDrawn="1"/>
        </p:nvCxnSpPr>
        <p:spPr bwMode="auto">
          <a:xfrm>
            <a:off x="3573448"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7" name="Straight Connector 66"/>
          <p:cNvCxnSpPr/>
          <p:nvPr userDrawn="1"/>
        </p:nvCxnSpPr>
        <p:spPr bwMode="auto">
          <a:xfrm>
            <a:off x="3043238"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8" name="Straight Connector 67"/>
          <p:cNvCxnSpPr/>
          <p:nvPr userDrawn="1"/>
        </p:nvCxnSpPr>
        <p:spPr bwMode="auto">
          <a:xfrm>
            <a:off x="593725"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Straight Connector 68"/>
          <p:cNvCxnSpPr/>
          <p:nvPr userDrawn="1"/>
        </p:nvCxnSpPr>
        <p:spPr bwMode="auto">
          <a:xfrm>
            <a:off x="2754412"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0" name="Straight Connector 69"/>
          <p:cNvCxnSpPr/>
          <p:nvPr userDrawn="1"/>
        </p:nvCxnSpPr>
        <p:spPr bwMode="auto">
          <a:xfrm>
            <a:off x="3867148"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1" name="Straight Connector 70"/>
          <p:cNvCxnSpPr/>
          <p:nvPr userDrawn="1"/>
        </p:nvCxnSpPr>
        <p:spPr bwMode="auto">
          <a:xfrm>
            <a:off x="6823075"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2" name="Straight Connector 71"/>
          <p:cNvCxnSpPr/>
          <p:nvPr userDrawn="1"/>
        </p:nvCxnSpPr>
        <p:spPr bwMode="auto">
          <a:xfrm>
            <a:off x="7112560"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3" name="Straight Connector 72"/>
          <p:cNvCxnSpPr/>
          <p:nvPr userDrawn="1"/>
        </p:nvCxnSpPr>
        <p:spPr bwMode="auto">
          <a:xfrm>
            <a:off x="7650956"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4" name="Straight Connector 73"/>
          <p:cNvCxnSpPr/>
          <p:nvPr userDrawn="1"/>
        </p:nvCxnSpPr>
        <p:spPr bwMode="auto">
          <a:xfrm>
            <a:off x="7938988"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5" name="Straight Connector 74"/>
          <p:cNvCxnSpPr/>
          <p:nvPr userDrawn="1"/>
        </p:nvCxnSpPr>
        <p:spPr bwMode="auto">
          <a:xfrm>
            <a:off x="10099228" y="6"/>
            <a:ext cx="0" cy="75612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6" name="Content Placeholder 4"/>
          <p:cNvSpPr txBox="1">
            <a:spLocks/>
          </p:cNvSpPr>
          <p:nvPr userDrawn="1"/>
        </p:nvSpPr>
        <p:spPr bwMode="auto">
          <a:xfrm>
            <a:off x="3827610"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4.1</a:t>
            </a:r>
            <a:endParaRPr lang="en-GB" sz="1000" kern="0" dirty="0"/>
          </a:p>
        </p:txBody>
      </p:sp>
      <p:sp>
        <p:nvSpPr>
          <p:cNvPr id="77" name="Content Placeholder 4"/>
          <p:cNvSpPr txBox="1">
            <a:spLocks/>
          </p:cNvSpPr>
          <p:nvPr userDrawn="1"/>
        </p:nvSpPr>
        <p:spPr bwMode="auto">
          <a:xfrm>
            <a:off x="3294566"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4.9</a:t>
            </a:r>
            <a:endParaRPr lang="en-GB" sz="1000" kern="0" dirty="0"/>
          </a:p>
        </p:txBody>
      </p:sp>
      <p:sp>
        <p:nvSpPr>
          <p:cNvPr id="78" name="Content Placeholder 4"/>
          <p:cNvSpPr txBox="1">
            <a:spLocks/>
          </p:cNvSpPr>
          <p:nvPr userDrawn="1"/>
        </p:nvSpPr>
        <p:spPr bwMode="auto">
          <a:xfrm>
            <a:off x="3007816"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6.4</a:t>
            </a:r>
            <a:endParaRPr lang="en-GB" sz="1000" kern="0" dirty="0"/>
          </a:p>
        </p:txBody>
      </p:sp>
      <p:sp>
        <p:nvSpPr>
          <p:cNvPr id="79" name="Content Placeholder 4"/>
          <p:cNvSpPr txBox="1">
            <a:spLocks/>
          </p:cNvSpPr>
          <p:nvPr userDrawn="1"/>
        </p:nvSpPr>
        <p:spPr bwMode="auto">
          <a:xfrm>
            <a:off x="2466387"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7.2</a:t>
            </a:r>
            <a:endParaRPr lang="en-GB" sz="1000" kern="0" dirty="0"/>
          </a:p>
        </p:txBody>
      </p:sp>
      <p:sp>
        <p:nvSpPr>
          <p:cNvPr id="80" name="Content Placeholder 4"/>
          <p:cNvSpPr txBox="1">
            <a:spLocks/>
          </p:cNvSpPr>
          <p:nvPr userDrawn="1"/>
        </p:nvSpPr>
        <p:spPr bwMode="auto">
          <a:xfrm>
            <a:off x="593731"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13.2</a:t>
            </a:r>
            <a:endParaRPr lang="en-GB" sz="1000" kern="0" dirty="0"/>
          </a:p>
        </p:txBody>
      </p:sp>
      <p:sp>
        <p:nvSpPr>
          <p:cNvPr id="81" name="Content Placeholder 4"/>
          <p:cNvSpPr txBox="1">
            <a:spLocks/>
          </p:cNvSpPr>
          <p:nvPr userDrawn="1"/>
        </p:nvSpPr>
        <p:spPr bwMode="auto">
          <a:xfrm>
            <a:off x="9739194"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13.2</a:t>
            </a:r>
            <a:endParaRPr lang="en-GB" sz="1000" kern="0" dirty="0"/>
          </a:p>
        </p:txBody>
      </p:sp>
      <p:sp>
        <p:nvSpPr>
          <p:cNvPr id="82" name="Content Placeholder 4"/>
          <p:cNvSpPr txBox="1">
            <a:spLocks/>
          </p:cNvSpPr>
          <p:nvPr userDrawn="1"/>
        </p:nvSpPr>
        <p:spPr bwMode="auto">
          <a:xfrm>
            <a:off x="7938994"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7.2</a:t>
            </a:r>
            <a:endParaRPr lang="en-GB" sz="1000" kern="0" dirty="0"/>
          </a:p>
        </p:txBody>
      </p:sp>
      <p:sp>
        <p:nvSpPr>
          <p:cNvPr id="83" name="Content Placeholder 4"/>
          <p:cNvSpPr txBox="1">
            <a:spLocks/>
          </p:cNvSpPr>
          <p:nvPr userDrawn="1"/>
        </p:nvSpPr>
        <p:spPr bwMode="auto">
          <a:xfrm>
            <a:off x="7362930"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6.4</a:t>
            </a:r>
            <a:endParaRPr lang="en-GB" sz="1000" kern="0" dirty="0"/>
          </a:p>
        </p:txBody>
      </p:sp>
      <p:sp>
        <p:nvSpPr>
          <p:cNvPr id="84" name="Content Placeholder 4"/>
          <p:cNvSpPr txBox="1">
            <a:spLocks/>
          </p:cNvSpPr>
          <p:nvPr userDrawn="1"/>
        </p:nvSpPr>
        <p:spPr bwMode="auto">
          <a:xfrm>
            <a:off x="7074898"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4.9</a:t>
            </a:r>
            <a:endParaRPr lang="en-GB" sz="1000" kern="0" dirty="0"/>
          </a:p>
        </p:txBody>
      </p:sp>
      <p:sp>
        <p:nvSpPr>
          <p:cNvPr id="85" name="Content Placeholder 4"/>
          <p:cNvSpPr txBox="1">
            <a:spLocks/>
          </p:cNvSpPr>
          <p:nvPr userDrawn="1"/>
        </p:nvSpPr>
        <p:spPr bwMode="auto">
          <a:xfrm>
            <a:off x="6543135" y="83126"/>
            <a:ext cx="323999"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71968"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r>
              <a:rPr lang="en-GB" sz="1000" kern="0" dirty="0" smtClean="0"/>
              <a:t>4.1</a:t>
            </a:r>
            <a:endParaRPr lang="en-GB" sz="1000" kern="0" dirty="0"/>
          </a:p>
        </p:txBody>
      </p:sp>
      <p:cxnSp>
        <p:nvCxnSpPr>
          <p:cNvPr id="86" name="Straight Connector 85"/>
          <p:cNvCxnSpPr/>
          <p:nvPr userDrawn="1"/>
        </p:nvCxnSpPr>
        <p:spPr bwMode="auto">
          <a:xfrm flipH="1">
            <a:off x="1" y="1152525"/>
            <a:ext cx="1069339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7" name="Content Placeholder 4"/>
          <p:cNvSpPr txBox="1">
            <a:spLocks/>
          </p:cNvSpPr>
          <p:nvPr userDrawn="1"/>
        </p:nvSpPr>
        <p:spPr bwMode="auto">
          <a:xfrm>
            <a:off x="0" y="962889"/>
            <a:ext cx="594000"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lgn="ctr"/>
            <a:r>
              <a:rPr lang="en-GB" sz="1000" kern="0" dirty="0" smtClean="0"/>
              <a:t>7.3</a:t>
            </a:r>
            <a:endParaRPr lang="en-GB" sz="1000" kern="0" dirty="0"/>
          </a:p>
        </p:txBody>
      </p:sp>
      <p:cxnSp>
        <p:nvCxnSpPr>
          <p:cNvPr id="88" name="Straight Connector 87"/>
          <p:cNvCxnSpPr/>
          <p:nvPr userDrawn="1"/>
        </p:nvCxnSpPr>
        <p:spPr bwMode="auto">
          <a:xfrm flipH="1">
            <a:off x="1" y="1621568"/>
            <a:ext cx="1069339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9" name="Content Placeholder 4"/>
          <p:cNvSpPr txBox="1">
            <a:spLocks/>
          </p:cNvSpPr>
          <p:nvPr userDrawn="1"/>
        </p:nvSpPr>
        <p:spPr bwMode="auto">
          <a:xfrm>
            <a:off x="0" y="1432075"/>
            <a:ext cx="594000"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lgn="ctr"/>
            <a:r>
              <a:rPr lang="en-GB" sz="1000" kern="0" dirty="0" smtClean="0"/>
              <a:t>6.0</a:t>
            </a:r>
            <a:endParaRPr lang="en-GB" sz="1000" kern="0" dirty="0"/>
          </a:p>
        </p:txBody>
      </p:sp>
      <p:cxnSp>
        <p:nvCxnSpPr>
          <p:cNvPr id="90" name="Straight Connector 89"/>
          <p:cNvCxnSpPr/>
          <p:nvPr userDrawn="1"/>
        </p:nvCxnSpPr>
        <p:spPr bwMode="auto">
          <a:xfrm flipH="1">
            <a:off x="1" y="1908175"/>
            <a:ext cx="1069339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1" name="Content Placeholder 4"/>
          <p:cNvSpPr txBox="1">
            <a:spLocks/>
          </p:cNvSpPr>
          <p:nvPr userDrawn="1"/>
        </p:nvSpPr>
        <p:spPr bwMode="auto">
          <a:xfrm>
            <a:off x="0" y="1713180"/>
            <a:ext cx="594000"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lgn="ctr"/>
            <a:r>
              <a:rPr lang="en-GB" sz="1000" kern="0" dirty="0" smtClean="0"/>
              <a:t>5.2</a:t>
            </a:r>
          </a:p>
        </p:txBody>
      </p:sp>
      <p:cxnSp>
        <p:nvCxnSpPr>
          <p:cNvPr id="92" name="Straight Connector 91"/>
          <p:cNvCxnSpPr/>
          <p:nvPr userDrawn="1"/>
        </p:nvCxnSpPr>
        <p:spPr bwMode="auto">
          <a:xfrm flipH="1">
            <a:off x="1" y="2089150"/>
            <a:ext cx="1069339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3" name="Content Placeholder 4"/>
          <p:cNvSpPr txBox="1">
            <a:spLocks/>
          </p:cNvSpPr>
          <p:nvPr userDrawn="1"/>
        </p:nvSpPr>
        <p:spPr bwMode="auto">
          <a:xfrm>
            <a:off x="0" y="2137024"/>
            <a:ext cx="594000"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lgn="ctr"/>
            <a:r>
              <a:rPr lang="en-GB" sz="1000" kern="0" dirty="0" smtClean="0"/>
              <a:t>4.7</a:t>
            </a:r>
            <a:endParaRPr lang="en-GB" sz="1000" kern="0" dirty="0"/>
          </a:p>
        </p:txBody>
      </p:sp>
      <p:cxnSp>
        <p:nvCxnSpPr>
          <p:cNvPr id="94" name="Straight Connector 93"/>
          <p:cNvCxnSpPr/>
          <p:nvPr userDrawn="1"/>
        </p:nvCxnSpPr>
        <p:spPr bwMode="auto">
          <a:xfrm flipH="1">
            <a:off x="1" y="4138115"/>
            <a:ext cx="1069339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5" name="Content Placeholder 4"/>
          <p:cNvSpPr txBox="1">
            <a:spLocks/>
          </p:cNvSpPr>
          <p:nvPr userDrawn="1"/>
        </p:nvSpPr>
        <p:spPr bwMode="auto">
          <a:xfrm>
            <a:off x="0" y="3945428"/>
            <a:ext cx="594000"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lgn="ctr"/>
            <a:r>
              <a:rPr lang="en-GB" sz="1000" kern="0" dirty="0" smtClean="0"/>
              <a:t>1.0</a:t>
            </a:r>
          </a:p>
        </p:txBody>
      </p:sp>
      <p:cxnSp>
        <p:nvCxnSpPr>
          <p:cNvPr id="96" name="Straight Connector 95"/>
          <p:cNvCxnSpPr/>
          <p:nvPr userDrawn="1"/>
        </p:nvCxnSpPr>
        <p:spPr bwMode="auto">
          <a:xfrm flipH="1">
            <a:off x="1" y="4611720"/>
            <a:ext cx="1069339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7" name="Content Placeholder 4"/>
          <p:cNvSpPr txBox="1">
            <a:spLocks/>
          </p:cNvSpPr>
          <p:nvPr userDrawn="1"/>
        </p:nvSpPr>
        <p:spPr bwMode="auto">
          <a:xfrm>
            <a:off x="0" y="4428703"/>
            <a:ext cx="594000"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lgn="ctr"/>
            <a:r>
              <a:rPr lang="en-GB" sz="1000" kern="0" dirty="0" smtClean="0"/>
              <a:t>2.3</a:t>
            </a:r>
          </a:p>
        </p:txBody>
      </p:sp>
      <p:cxnSp>
        <p:nvCxnSpPr>
          <p:cNvPr id="98" name="Straight Connector 97"/>
          <p:cNvCxnSpPr/>
          <p:nvPr userDrawn="1"/>
        </p:nvCxnSpPr>
        <p:spPr bwMode="auto">
          <a:xfrm flipH="1">
            <a:off x="1" y="6408738"/>
            <a:ext cx="1069339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9" name="Content Placeholder 4"/>
          <p:cNvSpPr txBox="1">
            <a:spLocks/>
          </p:cNvSpPr>
          <p:nvPr userDrawn="1"/>
        </p:nvSpPr>
        <p:spPr bwMode="auto">
          <a:xfrm>
            <a:off x="0" y="6227142"/>
            <a:ext cx="594000"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lgn="ctr"/>
            <a:r>
              <a:rPr lang="en-GB" sz="1000" kern="0" dirty="0"/>
              <a:t>7</a:t>
            </a:r>
            <a:r>
              <a:rPr lang="en-GB" sz="1000" kern="0" dirty="0" smtClean="0"/>
              <a:t>.3</a:t>
            </a:r>
          </a:p>
        </p:txBody>
      </p:sp>
      <p:cxnSp>
        <p:nvCxnSpPr>
          <p:cNvPr id="100" name="Straight Connector 99"/>
          <p:cNvCxnSpPr/>
          <p:nvPr userDrawn="1"/>
        </p:nvCxnSpPr>
        <p:spPr bwMode="auto">
          <a:xfrm flipH="1">
            <a:off x="1" y="6769100"/>
            <a:ext cx="1069339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1" name="Content Placeholder 4"/>
          <p:cNvSpPr txBox="1">
            <a:spLocks/>
          </p:cNvSpPr>
          <p:nvPr userDrawn="1"/>
        </p:nvSpPr>
        <p:spPr bwMode="auto">
          <a:xfrm>
            <a:off x="0" y="6587504"/>
            <a:ext cx="594000"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lgn="ctr"/>
            <a:r>
              <a:rPr lang="en-GB" sz="1000" kern="0" dirty="0" smtClean="0"/>
              <a:t>8.3</a:t>
            </a:r>
          </a:p>
        </p:txBody>
      </p:sp>
      <p:cxnSp>
        <p:nvCxnSpPr>
          <p:cNvPr id="102" name="Straight Connector 101"/>
          <p:cNvCxnSpPr/>
          <p:nvPr userDrawn="1"/>
        </p:nvCxnSpPr>
        <p:spPr bwMode="auto">
          <a:xfrm flipH="1">
            <a:off x="1" y="7020991"/>
            <a:ext cx="1069339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3" name="Content Placeholder 4"/>
          <p:cNvSpPr txBox="1">
            <a:spLocks/>
          </p:cNvSpPr>
          <p:nvPr userDrawn="1"/>
        </p:nvSpPr>
        <p:spPr bwMode="auto">
          <a:xfrm>
            <a:off x="0" y="6839395"/>
            <a:ext cx="594000"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lgn="ctr"/>
            <a:r>
              <a:rPr lang="en-GB" sz="1000" kern="0" dirty="0" smtClean="0"/>
              <a:t>9.0</a:t>
            </a:r>
          </a:p>
        </p:txBody>
      </p:sp>
      <p:cxnSp>
        <p:nvCxnSpPr>
          <p:cNvPr id="105" name="Straight Connector 104"/>
          <p:cNvCxnSpPr/>
          <p:nvPr userDrawn="1"/>
        </p:nvCxnSpPr>
        <p:spPr bwMode="auto">
          <a:xfrm flipH="1">
            <a:off x="1" y="3889375"/>
            <a:ext cx="1069339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6" name="Content Placeholder 4"/>
          <p:cNvSpPr txBox="1">
            <a:spLocks/>
          </p:cNvSpPr>
          <p:nvPr userDrawn="1"/>
        </p:nvSpPr>
        <p:spPr bwMode="auto">
          <a:xfrm>
            <a:off x="0" y="3728795"/>
            <a:ext cx="594000"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95363" rtl="0" eaLnBrk="1" fontAlgn="base" hangingPunct="1">
              <a:spcBef>
                <a:spcPts val="900"/>
              </a:spcBef>
              <a:spcAft>
                <a:spcPts val="800"/>
              </a:spcAft>
              <a:buClr>
                <a:schemeClr val="accent1"/>
              </a:buClr>
              <a:buSzPct val="120000"/>
              <a:defRPr sz="1200" b="1">
                <a:solidFill>
                  <a:schemeClr val="tx2"/>
                </a:solidFill>
                <a:latin typeface="+mn-lt"/>
                <a:ea typeface="+mn-ea"/>
                <a:cs typeface="+mn-cs"/>
              </a:defRPr>
            </a:lvl1pPr>
            <a:lvl2pPr marL="1588" indent="0" algn="l" defTabSz="995363"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8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60000" indent="-180000" algn="l" defTabSz="995363"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40000" indent="-180000" algn="l" defTabSz="995363"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6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6pPr>
            <a:lvl7pPr marL="15748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7pPr>
            <a:lvl8pPr marL="20320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8pPr>
            <a:lvl9pPr marL="2489200" indent="-150813" algn="l" defTabSz="995363" rtl="0" eaLnBrk="1" fontAlgn="base" hangingPunct="1">
              <a:spcBef>
                <a:spcPct val="20000"/>
              </a:spcBef>
              <a:spcAft>
                <a:spcPct val="20000"/>
              </a:spcAft>
              <a:buFont typeface="Arial" charset="0"/>
              <a:buChar char="–"/>
              <a:defRPr sz="1300">
                <a:solidFill>
                  <a:schemeClr val="tx1"/>
                </a:solidFill>
                <a:latin typeface="+mn-lt"/>
                <a:cs typeface="+mn-cs"/>
              </a:defRPr>
            </a:lvl9pPr>
          </a:lstStyle>
          <a:p>
            <a:pPr lvl="1" algn="ctr"/>
            <a:r>
              <a:rPr lang="en-GB" sz="1000" kern="0" dirty="0" smtClean="0"/>
              <a:t>0.3</a:t>
            </a:r>
          </a:p>
        </p:txBody>
      </p:sp>
    </p:spTree>
    <p:extLst>
      <p:ext uri="{BB962C8B-B14F-4D97-AF65-F5344CB8AC3E}">
        <p14:creationId xmlns="" xmlns:p14="http://schemas.microsoft.com/office/powerpoint/2010/main" val="232878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7"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4" name="Content Placeholder 3"/>
          <p:cNvSpPr>
            <a:spLocks noGrp="1"/>
          </p:cNvSpPr>
          <p:nvPr>
            <p:ph sz="quarter" idx="30"/>
          </p:nvPr>
        </p:nvSpPr>
        <p:spPr>
          <a:xfrm>
            <a:off x="593725" y="1620837"/>
            <a:ext cx="9504000" cy="478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326711102"/>
      </p:ext>
    </p:extLst>
  </p:cSld>
  <p:clrMapOvr>
    <a:masterClrMapping/>
  </p:clrMapOvr>
  <p:extLst mod="1">
    <p:ext uri="{DCECCB84-F9BA-43D5-87BE-67443E8EF086}">
      <p15:sldGuideLst xmlns:p15="http://schemas.microsoft.com/office/powerpoint/2012/main" xmlns=""/>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2458153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86433" y="282642"/>
            <a:ext cx="9125595" cy="1255977"/>
          </a:xfrm>
        </p:spPr>
        <p:txBody>
          <a:bodyPr/>
          <a:lstStyle/>
          <a:p>
            <a:r>
              <a:rPr lang="en-US" smtClean="0"/>
              <a:t>Click to edit Master title style</a:t>
            </a:r>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1BBA05-BAB4-4FDF-B092-770C6957CF3A}"/>
              </a:ext>
            </a:extLst>
          </p:cNvPr>
          <p:cNvSpPr>
            <a:spLocks noGrp="1"/>
          </p:cNvSpPr>
          <p:nvPr>
            <p:ph type="ctrTitle"/>
          </p:nvPr>
        </p:nvSpPr>
        <p:spPr>
          <a:xfrm>
            <a:off x="1336675" y="1237457"/>
            <a:ext cx="8020050" cy="263244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62321F1E-1388-495C-BF29-ABD2980337FB}"/>
              </a:ext>
            </a:extLst>
          </p:cNvPr>
          <p:cNvSpPr>
            <a:spLocks noGrp="1"/>
          </p:cNvSpPr>
          <p:nvPr>
            <p:ph type="subTitle" idx="1"/>
          </p:nvPr>
        </p:nvSpPr>
        <p:spPr>
          <a:xfrm>
            <a:off x="1336675" y="3971414"/>
            <a:ext cx="8020050" cy="18255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367F87D7-4360-49DF-8E2C-2F3C729FDCB4}"/>
              </a:ext>
            </a:extLst>
          </p:cNvPr>
          <p:cNvSpPr>
            <a:spLocks noGrp="1"/>
          </p:cNvSpPr>
          <p:nvPr>
            <p:ph type="dt" sz="half" idx="10"/>
          </p:nvPr>
        </p:nvSpPr>
        <p:spPr>
          <a:xfrm>
            <a:off x="735171" y="7008171"/>
            <a:ext cx="2406015" cy="402567"/>
          </a:xfrm>
          <a:prstGeom prst="rect">
            <a:avLst/>
          </a:prstGeom>
        </p:spPr>
        <p:txBody>
          <a:bodyPr/>
          <a:lstStyle/>
          <a:p>
            <a:fld id="{0D069DC6-C31B-42E9-8C7B-FDE126394665}" type="datetimeFigureOut">
              <a:rPr lang="en-GB" smtClean="0"/>
              <a:pPr/>
              <a:t>08/04/2018</a:t>
            </a:fld>
            <a:endParaRPr lang="en-GB"/>
          </a:p>
        </p:txBody>
      </p:sp>
      <p:sp>
        <p:nvSpPr>
          <p:cNvPr id="5" name="Footer Placeholder 4">
            <a:extLst>
              <a:ext uri="{FF2B5EF4-FFF2-40B4-BE49-F238E27FC236}">
                <a16:creationId xmlns="" xmlns:a16="http://schemas.microsoft.com/office/drawing/2014/main" id="{50B0838B-7845-4E63-8BB2-6EC82D236FBF}"/>
              </a:ext>
            </a:extLst>
          </p:cNvPr>
          <p:cNvSpPr>
            <a:spLocks noGrp="1"/>
          </p:cNvSpPr>
          <p:nvPr>
            <p:ph type="ftr" sz="quarter" idx="11"/>
          </p:nvPr>
        </p:nvSpPr>
        <p:spPr>
          <a:xfrm>
            <a:off x="3542189" y="7008171"/>
            <a:ext cx="3609023" cy="402567"/>
          </a:xfrm>
          <a:prstGeom prst="rect">
            <a:avLst/>
          </a:prstGeom>
        </p:spPr>
        <p:txBody>
          <a:bodyPr/>
          <a:lstStyle/>
          <a:p>
            <a:endParaRPr lang="en-GB"/>
          </a:p>
        </p:txBody>
      </p:sp>
      <p:sp>
        <p:nvSpPr>
          <p:cNvPr id="6" name="Slide Number Placeholder 5">
            <a:extLst>
              <a:ext uri="{FF2B5EF4-FFF2-40B4-BE49-F238E27FC236}">
                <a16:creationId xmlns="" xmlns:a16="http://schemas.microsoft.com/office/drawing/2014/main" id="{B9978124-2067-4762-B4AD-513843581884}"/>
              </a:ext>
            </a:extLst>
          </p:cNvPr>
          <p:cNvSpPr>
            <a:spLocks noGrp="1"/>
          </p:cNvSpPr>
          <p:nvPr>
            <p:ph type="sldNum" sz="quarter" idx="12"/>
          </p:nvPr>
        </p:nvSpPr>
        <p:spPr>
          <a:xfrm>
            <a:off x="7552214" y="7008171"/>
            <a:ext cx="2406015" cy="402567"/>
          </a:xfrm>
          <a:prstGeom prst="rect">
            <a:avLst/>
          </a:prstGeom>
        </p:spPr>
        <p:txBody>
          <a:bodyPr/>
          <a:lstStyle/>
          <a:p>
            <a:fld id="{3499ADE7-A529-44EC-B686-4A6311DCCE3F}" type="slidenum">
              <a:rPr lang="en-GB" smtClean="0"/>
              <a:pPr/>
              <a:t>‹#›</a:t>
            </a:fld>
            <a:endParaRPr lang="en-GB"/>
          </a:p>
        </p:txBody>
      </p:sp>
    </p:spTree>
    <p:extLst>
      <p:ext uri="{BB962C8B-B14F-4D97-AF65-F5344CB8AC3E}">
        <p14:creationId xmlns="" xmlns:p14="http://schemas.microsoft.com/office/powerpoint/2010/main" val="4680723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829" y="301689"/>
            <a:ext cx="9620691" cy="1260740"/>
          </a:xfrm>
        </p:spPr>
        <p:txBody>
          <a:bodyPr/>
          <a:lstStyle/>
          <a:p>
            <a:r>
              <a:rPr lang="en-US" smtClean="0"/>
              <a:t>Click to edit Master title style</a:t>
            </a:r>
            <a:endParaRPr lang="en-GB"/>
          </a:p>
        </p:txBody>
      </p:sp>
      <p:sp>
        <p:nvSpPr>
          <p:cNvPr id="3" name="Footer Placeholder 2"/>
          <p:cNvSpPr>
            <a:spLocks noGrp="1"/>
          </p:cNvSpPr>
          <p:nvPr>
            <p:ph type="ftr" idx="10"/>
          </p:nvPr>
        </p:nvSpPr>
        <p:spPr>
          <a:xfrm>
            <a:off x="3657648" y="6888022"/>
            <a:ext cx="3388208" cy="519222"/>
          </a:xfrm>
          <a:prstGeom prst="rect">
            <a:avLst/>
          </a:prstGeom>
        </p:spPr>
        <p:txBody>
          <a:bodyPr lIns="94622" tIns="47311" rIns="94622" bIns="47311"/>
          <a:lstStyle>
            <a:lvl1pPr>
              <a:defRPr/>
            </a:lvl1pPr>
          </a:lstStyle>
          <a:p>
            <a:endParaRPr lang="en-GB"/>
          </a:p>
        </p:txBody>
      </p:sp>
      <p:sp>
        <p:nvSpPr>
          <p:cNvPr id="4" name="Slide Number Placeholder 3"/>
          <p:cNvSpPr>
            <a:spLocks noGrp="1"/>
          </p:cNvSpPr>
          <p:nvPr>
            <p:ph type="sldNum" idx="11"/>
          </p:nvPr>
        </p:nvSpPr>
        <p:spPr>
          <a:xfrm>
            <a:off x="7667253" y="6888022"/>
            <a:ext cx="2488952" cy="519222"/>
          </a:xfrm>
          <a:prstGeom prst="rect">
            <a:avLst/>
          </a:prstGeom>
        </p:spPr>
        <p:txBody>
          <a:bodyPr lIns="94622" tIns="47311" rIns="94622" bIns="47311"/>
          <a:lstStyle>
            <a:lvl1pPr>
              <a:defRPr/>
            </a:lvl1pPr>
          </a:lstStyle>
          <a:p>
            <a:fld id="{5E2E31B7-84CB-4E5A-8CE0-E11915B97F7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table single head">
    <p:spTree>
      <p:nvGrpSpPr>
        <p:cNvPr id="1" name=""/>
        <p:cNvGrpSpPr/>
        <p:nvPr/>
      </p:nvGrpSpPr>
      <p:grpSpPr>
        <a:xfrm>
          <a:off x="0" y="0"/>
          <a:ext cx="0" cy="0"/>
          <a:chOff x="0" y="0"/>
          <a:chExt cx="0" cy="0"/>
        </a:xfrm>
      </p:grpSpPr>
      <p:sp>
        <p:nvSpPr>
          <p:cNvPr id="9"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4" name="Content Placeholder 3"/>
          <p:cNvSpPr>
            <a:spLocks noGrp="1"/>
          </p:cNvSpPr>
          <p:nvPr>
            <p:ph sz="quarter" idx="30"/>
          </p:nvPr>
        </p:nvSpPr>
        <p:spPr>
          <a:xfrm>
            <a:off x="593725" y="1908181"/>
            <a:ext cx="9504000" cy="4500563"/>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38"/>
            <a:ext cx="9504000" cy="216000"/>
          </a:xfrm>
        </p:spPr>
        <p:txBody>
          <a:bodyPr/>
          <a:lstStyle>
            <a:lvl1pPr>
              <a:defRPr/>
            </a:lvl1pPr>
          </a:lstStyle>
          <a:p>
            <a:pPr lvl="0"/>
            <a:r>
              <a:rPr lang="en-US" dirty="0" smtClean="0"/>
              <a:t>Single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3065339608"/>
      </p:ext>
    </p:extLst>
  </p:cSld>
  <p:clrMapOvr>
    <a:masterClrMapping/>
  </p:clrMapOvr>
  <p:extLst mod="1">
    <p:ext uri="{DCECCB84-F9BA-43D5-87BE-67443E8EF086}">
      <p15:sldGuideLst xmlns:p15="http://schemas.microsoft.com/office/powerpoint/2012/main" xmlns="">
        <p15:guide id="1" orient="horz" pos="120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table double head">
    <p:spTree>
      <p:nvGrpSpPr>
        <p:cNvPr id="1" name=""/>
        <p:cNvGrpSpPr/>
        <p:nvPr/>
      </p:nvGrpSpPr>
      <p:grpSpPr>
        <a:xfrm>
          <a:off x="0" y="0"/>
          <a:ext cx="0" cy="0"/>
          <a:chOff x="0" y="0"/>
          <a:chExt cx="0" cy="0"/>
        </a:xfrm>
      </p:grpSpPr>
      <p:sp>
        <p:nvSpPr>
          <p:cNvPr id="10"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9" name="Content Placeholder 3"/>
          <p:cNvSpPr>
            <a:spLocks noGrp="1"/>
          </p:cNvSpPr>
          <p:nvPr>
            <p:ph sz="quarter" idx="30"/>
          </p:nvPr>
        </p:nvSpPr>
        <p:spPr>
          <a:xfrm>
            <a:off x="593725" y="2089150"/>
            <a:ext cx="9504000" cy="4319588"/>
          </a:xfrm>
        </p:spPr>
        <p:txBody>
          <a:bodyPr/>
          <a:lstStyle>
            <a:lvl1pPr>
              <a:spcBef>
                <a:spcPts val="0"/>
              </a:spcBef>
              <a:spcAft>
                <a:spcPts val="600"/>
              </a:spcAft>
              <a:defRPr b="0">
                <a:solidFill>
                  <a:schemeClr val="tx1"/>
                </a:solidFill>
              </a:defRPr>
            </a:lvl1pPr>
            <a:lvl2pPr>
              <a:spcBef>
                <a:spcPts val="900"/>
              </a:spcBef>
              <a:spcAft>
                <a:spcPts val="800"/>
              </a:spcAft>
              <a:defRPr sz="1300" b="1">
                <a:solidFill>
                  <a:schemeClr val="tx2"/>
                </a:solidFill>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3" hasCustomPrompt="1"/>
          </p:nvPr>
        </p:nvSpPr>
        <p:spPr>
          <a:xfrm>
            <a:off x="593725" y="1620844"/>
            <a:ext cx="9504000" cy="396000"/>
          </a:xfrm>
        </p:spPr>
        <p:txBody>
          <a:bodyPr/>
          <a:lstStyle>
            <a:lvl1pPr>
              <a:defRPr/>
            </a:lvl1pPr>
          </a:lstStyle>
          <a:p>
            <a:pPr lvl="0"/>
            <a:r>
              <a:rPr lang="en-US" dirty="0" smtClean="0"/>
              <a:t>Two line heading</a:t>
            </a:r>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903605882"/>
      </p:ext>
    </p:extLst>
  </p:cSld>
  <p:clrMapOvr>
    <a:masterClrMapping/>
  </p:clrMapOvr>
  <p:extLst mod="1">
    <p:ext uri="{DCECCB84-F9BA-43D5-87BE-67443E8EF086}">
      <p15:sldGuideLst xmlns:p15="http://schemas.microsoft.com/office/powerpoint/2012/main" xmlns="">
        <p15:guide id="1" orient="horz" pos="13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row">
    <p:spTree>
      <p:nvGrpSpPr>
        <p:cNvPr id="1" name=""/>
        <p:cNvGrpSpPr/>
        <p:nvPr/>
      </p:nvGrpSpPr>
      <p:grpSpPr>
        <a:xfrm>
          <a:off x="0" y="0"/>
          <a:ext cx="0" cy="0"/>
          <a:chOff x="0" y="0"/>
          <a:chExt cx="0" cy="0"/>
        </a:xfrm>
      </p:grpSpPr>
      <p:sp>
        <p:nvSpPr>
          <p:cNvPr id="10" name="Source"/>
          <p:cNvSpPr>
            <a:spLocks noGrp="1"/>
          </p:cNvSpPr>
          <p:nvPr>
            <p:ph sz="quarter" idx="12" hasCustomPrompt="1"/>
          </p:nvPr>
        </p:nvSpPr>
        <p:spPr>
          <a:xfrm>
            <a:off x="593725" y="6606000"/>
            <a:ext cx="9504000" cy="180000"/>
          </a:xfrm>
        </p:spPr>
        <p:txBody>
          <a:bodyPr anchor="b" anchorCtr="0"/>
          <a:lstStyle>
            <a:lvl1pPr>
              <a:lnSpc>
                <a:spcPts val="1200"/>
              </a:lnSpc>
              <a:spcBef>
                <a:spcPts val="0"/>
              </a:spcBef>
              <a:spcAft>
                <a:spcPts val="0"/>
              </a:spcAft>
              <a:defRPr sz="1200" b="0" baseline="0">
                <a:solidFill>
                  <a:schemeClr val="tx1"/>
                </a:solidFill>
              </a:defRPr>
            </a:lvl1pPr>
          </a:lstStyle>
          <a:p>
            <a:pPr lvl="0"/>
            <a:r>
              <a:rPr lang="en-US" dirty="0" smtClean="0"/>
              <a:t>Source text if required</a:t>
            </a:r>
          </a:p>
        </p:txBody>
      </p:sp>
      <p:sp>
        <p:nvSpPr>
          <p:cNvPr id="14" name="Content Placeholder 3"/>
          <p:cNvSpPr>
            <a:spLocks noGrp="1"/>
          </p:cNvSpPr>
          <p:nvPr>
            <p:ph sz="quarter" idx="31"/>
          </p:nvPr>
        </p:nvSpPr>
        <p:spPr>
          <a:xfrm>
            <a:off x="5490722" y="1620838"/>
            <a:ext cx="4608513"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30"/>
          </p:nvPr>
        </p:nvSpPr>
        <p:spPr>
          <a:xfrm>
            <a:off x="593731" y="1620838"/>
            <a:ext cx="4608513"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Slide title (sentence case, 20pt)</a:t>
            </a:r>
            <a:endParaRPr lang="en-GB" dirty="0"/>
          </a:p>
        </p:txBody>
      </p:sp>
    </p:spTree>
    <p:extLst>
      <p:ext uri="{BB962C8B-B14F-4D97-AF65-F5344CB8AC3E}">
        <p14:creationId xmlns="" xmlns:p14="http://schemas.microsoft.com/office/powerpoint/2010/main" val="225588635"/>
      </p:ext>
    </p:extLst>
  </p:cSld>
  <p:clrMapOvr>
    <a:masterClrMapping/>
  </p:clrMapOvr>
  <p:extLst mod="1">
    <p:ext uri="{DCECCB84-F9BA-43D5-87BE-67443E8EF086}">
      <p15:sldGuideLst xmlns:p15="http://schemas.microsoft.com/office/powerpoint/2012/main" xmlns="">
        <p15:guide id="1" orient="horz" pos="1202">
          <p15:clr>
            <a:srgbClr val="FBAE40"/>
          </p15:clr>
        </p15:guide>
        <p15:guide id="2" pos="3277">
          <p15:clr>
            <a:srgbClr val="FBAE40"/>
          </p15:clr>
        </p15:guide>
        <p15:guide id="3" pos="345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50" name="Rectangle 6"/>
          <p:cNvSpPr>
            <a:spLocks noGrp="1" noChangeArrowheads="1"/>
          </p:cNvSpPr>
          <p:nvPr>
            <p:ph type="body" idx="1"/>
          </p:nvPr>
        </p:nvSpPr>
        <p:spPr bwMode="auto">
          <a:xfrm>
            <a:off x="594000" y="1620000"/>
            <a:ext cx="9504000" cy="47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GB" dirty="0" smtClean="0"/>
          </a:p>
        </p:txBody>
      </p:sp>
      <p:sp>
        <p:nvSpPr>
          <p:cNvPr id="31759" name="Line 15"/>
          <p:cNvSpPr>
            <a:spLocks noChangeShapeType="1"/>
          </p:cNvSpPr>
          <p:nvPr/>
        </p:nvSpPr>
        <p:spPr bwMode="auto">
          <a:xfrm>
            <a:off x="594000" y="6840000"/>
            <a:ext cx="9504000" cy="0"/>
          </a:xfrm>
          <a:prstGeom prst="line">
            <a:avLst/>
          </a:prstGeom>
          <a:noFill/>
          <a:ln w="9525">
            <a:solidFill>
              <a:schemeClr val="accent1"/>
            </a:solidFill>
            <a:round/>
            <a:headEnd/>
            <a:tailEnd/>
          </a:ln>
          <a:effectLst/>
        </p:spPr>
        <p:txBody>
          <a:bodyPr lIns="359843" tIns="359843" rIns="359843" bIns="45700" anchor="ctr">
            <a:spAutoFit/>
          </a:bodyPr>
          <a:lstStyle/>
          <a:p>
            <a:pPr>
              <a:defRPr/>
            </a:pPr>
            <a:endParaRPr lang="en-US" sz="1400" dirty="0">
              <a:ea typeface="Times New Roman" charset="0"/>
              <a:cs typeface="Times New Roman" charset="0"/>
            </a:endParaRPr>
          </a:p>
        </p:txBody>
      </p:sp>
      <p:sp>
        <p:nvSpPr>
          <p:cNvPr id="31784" name="Rectangle 40"/>
          <p:cNvSpPr>
            <a:spLocks noGrp="1" noChangeArrowheads="1"/>
          </p:cNvSpPr>
          <p:nvPr>
            <p:ph type="title"/>
          </p:nvPr>
        </p:nvSpPr>
        <p:spPr bwMode="auto">
          <a:xfrm>
            <a:off x="594000" y="338137"/>
            <a:ext cx="8352000" cy="881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dirty="0" smtClean="0"/>
          </a:p>
        </p:txBody>
      </p:sp>
      <p:sp>
        <p:nvSpPr>
          <p:cNvPr id="12" name="Line 23"/>
          <p:cNvSpPr>
            <a:spLocks noChangeShapeType="1"/>
          </p:cNvSpPr>
          <p:nvPr/>
        </p:nvSpPr>
        <p:spPr bwMode="auto">
          <a:xfrm>
            <a:off x="594000" y="1319213"/>
            <a:ext cx="8353100" cy="0"/>
          </a:xfrm>
          <a:prstGeom prst="line">
            <a:avLst/>
          </a:prstGeom>
          <a:noFill/>
          <a:ln w="9525">
            <a:solidFill>
              <a:schemeClr val="accent1"/>
            </a:solidFill>
            <a:round/>
            <a:headEnd/>
            <a:tailEnd/>
          </a:ln>
          <a:effectLst/>
        </p:spPr>
        <p:txBody>
          <a:bodyPr wrap="square" lIns="359843" tIns="359843" rIns="359843" bIns="45700" anchor="ctr">
            <a:spAutoFit/>
          </a:bodyPr>
          <a:lstStyle/>
          <a:p>
            <a:pPr>
              <a:defRPr/>
            </a:pPr>
            <a:endParaRPr lang="en-US" sz="1400" dirty="0">
              <a:ea typeface="Times New Roman" charset="0"/>
              <a:cs typeface="Times New Roman" charset="0"/>
            </a:endParaRPr>
          </a:p>
        </p:txBody>
      </p:sp>
      <p:sp>
        <p:nvSpPr>
          <p:cNvPr id="13" name="Rectangle 17"/>
          <p:cNvSpPr>
            <a:spLocks noChangeArrowheads="1"/>
          </p:cNvSpPr>
          <p:nvPr/>
        </p:nvSpPr>
        <p:spPr bwMode="auto">
          <a:xfrm>
            <a:off x="9728206" y="6921501"/>
            <a:ext cx="360363" cy="13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pPr algn="r" defTabSz="863222">
              <a:spcAft>
                <a:spcPct val="0"/>
              </a:spcAft>
            </a:pPr>
            <a:fld id="{2B96C559-EA01-4CA8-B46F-04343E5E86BF}" type="slidenum">
              <a:rPr lang="en-GB" sz="900"/>
              <a:pPr algn="r" defTabSz="863222">
                <a:spcAft>
                  <a:spcPct val="0"/>
                </a:spcAft>
              </a:pPr>
              <a:t>‹#›</a:t>
            </a:fld>
            <a:endParaRPr lang="en-GB" sz="900" dirty="0"/>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82" r:id="rId3"/>
    <p:sldLayoutId id="2147483783" r:id="rId4"/>
    <p:sldLayoutId id="2147483712" r:id="rId5"/>
    <p:sldLayoutId id="2147483725" r:id="rId6"/>
    <p:sldLayoutId id="2147483726" r:id="rId7"/>
    <p:sldLayoutId id="2147483727" r:id="rId8"/>
    <p:sldLayoutId id="2147483802" r:id="rId9"/>
    <p:sldLayoutId id="2147483800" r:id="rId10"/>
    <p:sldLayoutId id="2147483801" r:id="rId11"/>
    <p:sldLayoutId id="2147483740" r:id="rId12"/>
    <p:sldLayoutId id="2147483741" r:id="rId13"/>
    <p:sldLayoutId id="2147483742" r:id="rId14"/>
    <p:sldLayoutId id="2147483722" r:id="rId15"/>
    <p:sldLayoutId id="2147483723" r:id="rId16"/>
    <p:sldLayoutId id="2147483724" r:id="rId17"/>
    <p:sldLayoutId id="2147483737" r:id="rId18"/>
    <p:sldLayoutId id="2147483738" r:id="rId19"/>
    <p:sldLayoutId id="2147483739"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28" r:id="rId36"/>
    <p:sldLayoutId id="2147483729" r:id="rId37"/>
    <p:sldLayoutId id="2147483730" r:id="rId38"/>
    <p:sldLayoutId id="2147483758" r:id="rId39"/>
    <p:sldLayoutId id="2147483759" r:id="rId40"/>
    <p:sldLayoutId id="2147483760" r:id="rId41"/>
    <p:sldLayoutId id="2147483761" r:id="rId42"/>
    <p:sldLayoutId id="2147483762" r:id="rId43"/>
    <p:sldLayoutId id="2147483763" r:id="rId44"/>
    <p:sldLayoutId id="2147483734" r:id="rId45"/>
    <p:sldLayoutId id="2147483735" r:id="rId46"/>
    <p:sldLayoutId id="2147483736" r:id="rId47"/>
    <p:sldLayoutId id="2147483764" r:id="rId48"/>
    <p:sldLayoutId id="2147483765" r:id="rId49"/>
    <p:sldLayoutId id="2147483766" r:id="rId50"/>
    <p:sldLayoutId id="2147483721" r:id="rId51"/>
    <p:sldLayoutId id="2147483713" r:id="rId52"/>
    <p:sldLayoutId id="2147483720" r:id="rId53"/>
    <p:sldLayoutId id="2147483792" r:id="rId54"/>
    <p:sldLayoutId id="2147483793" r:id="rId55"/>
    <p:sldLayoutId id="2147483797" r:id="rId56"/>
    <p:sldLayoutId id="2147483798" r:id="rId57"/>
    <p:sldLayoutId id="2147483796" r:id="rId58"/>
    <p:sldLayoutId id="2147483799" r:id="rId59"/>
    <p:sldLayoutId id="2147483803" r:id="rId60"/>
  </p:sldLayoutIdLst>
  <p:hf hdr="0" ftr="0" dt="0"/>
  <p:txStyles>
    <p:titleStyle>
      <a:lvl1pPr algn="l" defTabSz="994928" rtl="0" eaLnBrk="1" fontAlgn="base" hangingPunct="1">
        <a:spcBef>
          <a:spcPct val="0"/>
        </a:spcBef>
        <a:spcAft>
          <a:spcPct val="0"/>
        </a:spcAft>
        <a:defRPr sz="2000">
          <a:solidFill>
            <a:schemeClr val="tx2"/>
          </a:solidFill>
          <a:latin typeface="+mj-lt"/>
          <a:ea typeface="+mj-ea"/>
          <a:cs typeface="+mj-cs"/>
        </a:defRPr>
      </a:lvl1pPr>
      <a:lvl2pPr algn="l" defTabSz="994928" rtl="0" eaLnBrk="1" fontAlgn="base" hangingPunct="1">
        <a:spcBef>
          <a:spcPct val="0"/>
        </a:spcBef>
        <a:spcAft>
          <a:spcPct val="0"/>
        </a:spcAft>
        <a:defRPr sz="2000">
          <a:solidFill>
            <a:schemeClr val="accent1"/>
          </a:solidFill>
          <a:latin typeface="Arial" charset="0"/>
          <a:cs typeface="Arial" charset="0"/>
        </a:defRPr>
      </a:lvl2pPr>
      <a:lvl3pPr algn="l" defTabSz="994928" rtl="0" eaLnBrk="1" fontAlgn="base" hangingPunct="1">
        <a:spcBef>
          <a:spcPct val="0"/>
        </a:spcBef>
        <a:spcAft>
          <a:spcPct val="0"/>
        </a:spcAft>
        <a:defRPr sz="2000">
          <a:solidFill>
            <a:schemeClr val="accent1"/>
          </a:solidFill>
          <a:latin typeface="Arial" charset="0"/>
          <a:cs typeface="Arial" charset="0"/>
        </a:defRPr>
      </a:lvl3pPr>
      <a:lvl4pPr algn="l" defTabSz="994928" rtl="0" eaLnBrk="1" fontAlgn="base" hangingPunct="1">
        <a:spcBef>
          <a:spcPct val="0"/>
        </a:spcBef>
        <a:spcAft>
          <a:spcPct val="0"/>
        </a:spcAft>
        <a:defRPr sz="2000">
          <a:solidFill>
            <a:schemeClr val="accent1"/>
          </a:solidFill>
          <a:latin typeface="Arial" charset="0"/>
          <a:cs typeface="Arial" charset="0"/>
        </a:defRPr>
      </a:lvl4pPr>
      <a:lvl5pPr algn="l" defTabSz="994928" rtl="0" eaLnBrk="1" fontAlgn="base" hangingPunct="1">
        <a:spcBef>
          <a:spcPct val="0"/>
        </a:spcBef>
        <a:spcAft>
          <a:spcPct val="0"/>
        </a:spcAft>
        <a:defRPr sz="2000">
          <a:solidFill>
            <a:schemeClr val="accent1"/>
          </a:solidFill>
          <a:latin typeface="Arial" charset="0"/>
          <a:cs typeface="Arial" charset="0"/>
        </a:defRPr>
      </a:lvl5pPr>
      <a:lvl6pPr marL="457001" algn="l" defTabSz="994928" rtl="0" eaLnBrk="1" fontAlgn="base" hangingPunct="1">
        <a:spcBef>
          <a:spcPct val="0"/>
        </a:spcBef>
        <a:spcAft>
          <a:spcPct val="0"/>
        </a:spcAft>
        <a:defRPr sz="2000">
          <a:solidFill>
            <a:schemeClr val="accent1"/>
          </a:solidFill>
          <a:latin typeface="Arial" charset="0"/>
          <a:cs typeface="Arial" charset="0"/>
        </a:defRPr>
      </a:lvl6pPr>
      <a:lvl7pPr marL="914002" algn="l" defTabSz="994928" rtl="0" eaLnBrk="1" fontAlgn="base" hangingPunct="1">
        <a:spcBef>
          <a:spcPct val="0"/>
        </a:spcBef>
        <a:spcAft>
          <a:spcPct val="0"/>
        </a:spcAft>
        <a:defRPr sz="2000">
          <a:solidFill>
            <a:schemeClr val="accent1"/>
          </a:solidFill>
          <a:latin typeface="Arial" charset="0"/>
          <a:cs typeface="Arial" charset="0"/>
        </a:defRPr>
      </a:lvl7pPr>
      <a:lvl8pPr marL="1371001" algn="l" defTabSz="994928" rtl="0" eaLnBrk="1" fontAlgn="base" hangingPunct="1">
        <a:spcBef>
          <a:spcPct val="0"/>
        </a:spcBef>
        <a:spcAft>
          <a:spcPct val="0"/>
        </a:spcAft>
        <a:defRPr sz="2000">
          <a:solidFill>
            <a:schemeClr val="accent1"/>
          </a:solidFill>
          <a:latin typeface="Arial" charset="0"/>
          <a:cs typeface="Arial" charset="0"/>
        </a:defRPr>
      </a:lvl8pPr>
      <a:lvl9pPr marL="1828001" algn="l" defTabSz="994928" rtl="0" eaLnBrk="1" fontAlgn="base" hangingPunct="1">
        <a:spcBef>
          <a:spcPct val="0"/>
        </a:spcBef>
        <a:spcAft>
          <a:spcPct val="0"/>
        </a:spcAft>
        <a:defRPr sz="2000">
          <a:solidFill>
            <a:schemeClr val="accent1"/>
          </a:solidFill>
          <a:latin typeface="Arial" charset="0"/>
          <a:cs typeface="Arial" charset="0"/>
        </a:defRPr>
      </a:lvl9pPr>
    </p:titleStyle>
    <p:bodyStyle>
      <a:lvl1pPr algn="l" defTabSz="994928" rtl="0" eaLnBrk="1" fontAlgn="base" hangingPunct="1">
        <a:spcBef>
          <a:spcPts val="900"/>
        </a:spcBef>
        <a:spcAft>
          <a:spcPts val="800"/>
        </a:spcAft>
        <a:buClr>
          <a:schemeClr val="accent1"/>
        </a:buClr>
        <a:buSzPct val="120000"/>
        <a:defRPr sz="1300" b="1">
          <a:solidFill>
            <a:schemeClr val="tx2"/>
          </a:solidFill>
          <a:latin typeface="+mn-lt"/>
          <a:ea typeface="+mn-ea"/>
          <a:cs typeface="+mn-cs"/>
        </a:defRPr>
      </a:lvl1pPr>
      <a:lvl2pPr marL="1587" indent="0" algn="l" defTabSz="994928" rtl="0" eaLnBrk="1" fontAlgn="base" hangingPunct="1">
        <a:spcBef>
          <a:spcPts val="0"/>
        </a:spcBef>
        <a:spcAft>
          <a:spcPts val="600"/>
        </a:spcAft>
        <a:buClr>
          <a:schemeClr val="tx2"/>
        </a:buClr>
        <a:buSzPct val="120000"/>
        <a:buNone/>
        <a:defRPr sz="1200">
          <a:solidFill>
            <a:schemeClr val="tx1"/>
          </a:solidFill>
          <a:latin typeface="+mn-lt"/>
          <a:cs typeface="+mn-cs"/>
        </a:defRPr>
      </a:lvl2pPr>
      <a:lvl3pPr marL="179921" indent="-179921" algn="l" defTabSz="994928"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3pPr>
      <a:lvl4pPr marL="359843" indent="-179921" algn="l" defTabSz="994928" rtl="0" eaLnBrk="1" fontAlgn="base" hangingPunct="1">
        <a:spcBef>
          <a:spcPts val="0"/>
        </a:spcBef>
        <a:spcAft>
          <a:spcPts val="600"/>
        </a:spcAft>
        <a:buClr>
          <a:schemeClr val="tx2"/>
        </a:buClr>
        <a:buSzPct val="100000"/>
        <a:buFont typeface="Arial" panose="020B0604020202020204" pitchFamily="34" charset="0"/>
        <a:buChar char="−"/>
        <a:defRPr sz="1200">
          <a:solidFill>
            <a:schemeClr val="tx1"/>
          </a:solidFill>
          <a:latin typeface="+mn-lt"/>
          <a:cs typeface="+mn-cs"/>
        </a:defRPr>
      </a:lvl4pPr>
      <a:lvl5pPr marL="539764" indent="-179921" algn="l" defTabSz="994928" rtl="0" eaLnBrk="1" fontAlgn="base" hangingPunct="1">
        <a:spcBef>
          <a:spcPts val="0"/>
        </a:spcBef>
        <a:spcAft>
          <a:spcPts val="600"/>
        </a:spcAft>
        <a:buClr>
          <a:schemeClr val="tx2"/>
        </a:buClr>
        <a:buSzPct val="120000"/>
        <a:buFont typeface="Arial" panose="020B0604020202020204" pitchFamily="34" charset="0"/>
        <a:buChar char="•"/>
        <a:defRPr sz="1200">
          <a:solidFill>
            <a:schemeClr val="tx1"/>
          </a:solidFill>
          <a:latin typeface="+mn-lt"/>
          <a:cs typeface="+mn-cs"/>
        </a:defRPr>
      </a:lvl5pPr>
      <a:lvl6pPr marL="1117113" indent="-150747" algn="l" defTabSz="994928" rtl="0" eaLnBrk="1" fontAlgn="base" hangingPunct="1">
        <a:spcBef>
          <a:spcPct val="20000"/>
        </a:spcBef>
        <a:spcAft>
          <a:spcPct val="20000"/>
        </a:spcAft>
        <a:buFont typeface="Arial" charset="0"/>
        <a:buChar char="–"/>
        <a:defRPr sz="1300">
          <a:solidFill>
            <a:schemeClr val="tx1"/>
          </a:solidFill>
          <a:latin typeface="+mn-lt"/>
          <a:cs typeface="+mn-cs"/>
        </a:defRPr>
      </a:lvl6pPr>
      <a:lvl7pPr marL="1574113" indent="-150747" algn="l" defTabSz="994928" rtl="0" eaLnBrk="1" fontAlgn="base" hangingPunct="1">
        <a:spcBef>
          <a:spcPct val="20000"/>
        </a:spcBef>
        <a:spcAft>
          <a:spcPct val="20000"/>
        </a:spcAft>
        <a:buFont typeface="Arial" charset="0"/>
        <a:buChar char="–"/>
        <a:defRPr sz="1300">
          <a:solidFill>
            <a:schemeClr val="tx1"/>
          </a:solidFill>
          <a:latin typeface="+mn-lt"/>
          <a:cs typeface="+mn-cs"/>
        </a:defRPr>
      </a:lvl7pPr>
      <a:lvl8pPr marL="2031115" indent="-150747" algn="l" defTabSz="994928" rtl="0" eaLnBrk="1" fontAlgn="base" hangingPunct="1">
        <a:spcBef>
          <a:spcPct val="20000"/>
        </a:spcBef>
        <a:spcAft>
          <a:spcPct val="20000"/>
        </a:spcAft>
        <a:buFont typeface="Arial" charset="0"/>
        <a:buChar char="–"/>
        <a:defRPr sz="1300">
          <a:solidFill>
            <a:schemeClr val="tx1"/>
          </a:solidFill>
          <a:latin typeface="+mn-lt"/>
          <a:cs typeface="+mn-cs"/>
        </a:defRPr>
      </a:lvl8pPr>
      <a:lvl9pPr marL="2488113" indent="-150747" algn="l" defTabSz="994928" rtl="0" eaLnBrk="1" fontAlgn="base" hangingPunct="1">
        <a:spcBef>
          <a:spcPct val="20000"/>
        </a:spcBef>
        <a:spcAft>
          <a:spcPct val="20000"/>
        </a:spcAft>
        <a:buFont typeface="Arial" charset="0"/>
        <a:buChar char="–"/>
        <a:defRPr sz="1300">
          <a:solidFill>
            <a:schemeClr val="tx1"/>
          </a:solidFill>
          <a:latin typeface="+mn-lt"/>
          <a:cs typeface="+mn-cs"/>
        </a:defRPr>
      </a:lvl9pPr>
    </p:bodyStyle>
    <p:otherStyle>
      <a:defPPr>
        <a:defRPr lang="en-US"/>
      </a:defPPr>
      <a:lvl1pPr marL="0" algn="l" defTabSz="914002" rtl="0" eaLnBrk="1" latinLnBrk="0" hangingPunct="1">
        <a:defRPr sz="1800" kern="1200">
          <a:solidFill>
            <a:schemeClr val="tx1"/>
          </a:solidFill>
          <a:latin typeface="+mn-lt"/>
          <a:ea typeface="+mn-ea"/>
          <a:cs typeface="+mn-cs"/>
        </a:defRPr>
      </a:lvl1pPr>
      <a:lvl2pPr marL="457001" algn="l" defTabSz="914002" rtl="0" eaLnBrk="1" latinLnBrk="0" hangingPunct="1">
        <a:defRPr sz="1800" kern="1200">
          <a:solidFill>
            <a:schemeClr val="tx1"/>
          </a:solidFill>
          <a:latin typeface="+mn-lt"/>
          <a:ea typeface="+mn-ea"/>
          <a:cs typeface="+mn-cs"/>
        </a:defRPr>
      </a:lvl2pPr>
      <a:lvl3pPr marL="914002" algn="l" defTabSz="914002" rtl="0" eaLnBrk="1" latinLnBrk="0" hangingPunct="1">
        <a:defRPr sz="1800" kern="1200">
          <a:solidFill>
            <a:schemeClr val="tx1"/>
          </a:solidFill>
          <a:latin typeface="+mn-lt"/>
          <a:ea typeface="+mn-ea"/>
          <a:cs typeface="+mn-cs"/>
        </a:defRPr>
      </a:lvl3pPr>
      <a:lvl4pPr marL="1371001" algn="l" defTabSz="914002" rtl="0" eaLnBrk="1" latinLnBrk="0" hangingPunct="1">
        <a:defRPr sz="1800" kern="1200">
          <a:solidFill>
            <a:schemeClr val="tx1"/>
          </a:solidFill>
          <a:latin typeface="+mn-lt"/>
          <a:ea typeface="+mn-ea"/>
          <a:cs typeface="+mn-cs"/>
        </a:defRPr>
      </a:lvl4pPr>
      <a:lvl5pPr marL="1828001" algn="l" defTabSz="914002" rtl="0" eaLnBrk="1" latinLnBrk="0" hangingPunct="1">
        <a:defRPr sz="1800" kern="1200">
          <a:solidFill>
            <a:schemeClr val="tx1"/>
          </a:solidFill>
          <a:latin typeface="+mn-lt"/>
          <a:ea typeface="+mn-ea"/>
          <a:cs typeface="+mn-cs"/>
        </a:defRPr>
      </a:lvl5pPr>
      <a:lvl6pPr marL="2285003" algn="l" defTabSz="914002" rtl="0" eaLnBrk="1" latinLnBrk="0" hangingPunct="1">
        <a:defRPr sz="1800" kern="1200">
          <a:solidFill>
            <a:schemeClr val="tx1"/>
          </a:solidFill>
          <a:latin typeface="+mn-lt"/>
          <a:ea typeface="+mn-ea"/>
          <a:cs typeface="+mn-cs"/>
        </a:defRPr>
      </a:lvl6pPr>
      <a:lvl7pPr marL="2742003" algn="l" defTabSz="914002" rtl="0" eaLnBrk="1" latinLnBrk="0" hangingPunct="1">
        <a:defRPr sz="1800" kern="1200">
          <a:solidFill>
            <a:schemeClr val="tx1"/>
          </a:solidFill>
          <a:latin typeface="+mn-lt"/>
          <a:ea typeface="+mn-ea"/>
          <a:cs typeface="+mn-cs"/>
        </a:defRPr>
      </a:lvl7pPr>
      <a:lvl8pPr marL="3199003" algn="l" defTabSz="914002" rtl="0" eaLnBrk="1" latinLnBrk="0" hangingPunct="1">
        <a:defRPr sz="1800" kern="1200">
          <a:solidFill>
            <a:schemeClr val="tx1"/>
          </a:solidFill>
          <a:latin typeface="+mn-lt"/>
          <a:ea typeface="+mn-ea"/>
          <a:cs typeface="+mn-cs"/>
        </a:defRPr>
      </a:lvl8pPr>
      <a:lvl9pPr marL="3656004" algn="l" defTabSz="91400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726" userDrawn="1">
          <p15:clr>
            <a:srgbClr val="F26B43"/>
          </p15:clr>
        </p15:guide>
        <p15:guide id="2" pos="374" userDrawn="1">
          <p15:clr>
            <a:srgbClr val="F26B43"/>
          </p15:clr>
        </p15:guide>
        <p15:guide id="3" pos="6362" userDrawn="1">
          <p15:clr>
            <a:srgbClr val="F26B43"/>
          </p15:clr>
        </p15:guide>
        <p15:guide id="4" orient="horz" pos="4423" userDrawn="1">
          <p15:clr>
            <a:srgbClr val="F26B43"/>
          </p15:clr>
        </p15:guide>
        <p15:guide id="5" orient="horz" pos="1021" userDrawn="1">
          <p15:clr>
            <a:srgbClr val="F26B43"/>
          </p15:clr>
        </p15:guide>
        <p15:guide id="13" orient="horz" pos="4037" userDrawn="1">
          <p15:clr>
            <a:srgbClr val="F26B43"/>
          </p15:clr>
        </p15:guide>
        <p15:guide id="14" orient="horz" pos="42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86433" y="282641"/>
            <a:ext cx="9125595" cy="1255977"/>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786429" y="1964157"/>
            <a:ext cx="9299048" cy="4931811"/>
          </a:xfrm>
          <a:prstGeom prst="rect">
            <a:avLst/>
          </a:prstGeom>
          <a:noFill/>
          <a:ln w="9525" cap="flat">
            <a:noFill/>
            <a:round/>
            <a:headEnd/>
            <a:tailEnd/>
          </a:ln>
          <a:effectLst/>
        </p:spPr>
        <p:txBody>
          <a:bodyPr vert="horz" wrap="square" lIns="0" tIns="156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AutoShape 3"/>
          <p:cNvSpPr>
            <a:spLocks noChangeArrowheads="1"/>
          </p:cNvSpPr>
          <p:nvPr/>
        </p:nvSpPr>
        <p:spPr bwMode="auto">
          <a:xfrm>
            <a:off x="767908" y="7078562"/>
            <a:ext cx="9923813" cy="96858"/>
          </a:xfrm>
          <a:prstGeom prst="roundRect">
            <a:avLst>
              <a:gd name="adj" fmla="val 1667"/>
            </a:avLst>
          </a:prstGeom>
          <a:solidFill>
            <a:srgbClr val="FF9966"/>
          </a:solidFill>
          <a:ln w="9525" cap="flat">
            <a:noFill/>
            <a:round/>
            <a:headEnd/>
            <a:tailEnd/>
          </a:ln>
          <a:effectLst/>
        </p:spPr>
        <p:txBody>
          <a:bodyPr wrap="none" lIns="94580" tIns="47292" rIns="94580" bIns="47292" anchor="ctr"/>
          <a:lstStyle/>
          <a:p>
            <a:pPr algn="l" defTabSz="464695" hangingPunct="0">
              <a:lnSpc>
                <a:spcPct val="93000"/>
              </a:lnSpc>
              <a:spcAft>
                <a:spcPct val="0"/>
              </a:spcAft>
              <a:buClr>
                <a:srgbClr val="000000"/>
              </a:buClr>
              <a:buSzPct val="100000"/>
              <a:buFont typeface="Times New Roman" pitchFamily="16" charset="0"/>
              <a:buNone/>
            </a:pPr>
            <a:endParaRPr lang="en-GB" sz="1800" dirty="0">
              <a:solidFill>
                <a:srgbClr val="FFFFFF"/>
              </a:solidFill>
              <a:ea typeface="Microsoft YaHei" charset="-122"/>
              <a:cs typeface="Lucida Sans Unicode"/>
            </a:endParaRPr>
          </a:p>
        </p:txBody>
      </p:sp>
      <p:sp>
        <p:nvSpPr>
          <p:cNvPr id="2052" name="AutoShape 4"/>
          <p:cNvSpPr>
            <a:spLocks noChangeArrowheads="1"/>
          </p:cNvSpPr>
          <p:nvPr/>
        </p:nvSpPr>
        <p:spPr bwMode="auto">
          <a:xfrm>
            <a:off x="2108375" y="7291331"/>
            <a:ext cx="8585032" cy="96858"/>
          </a:xfrm>
          <a:prstGeom prst="roundRect">
            <a:avLst>
              <a:gd name="adj" fmla="val 1667"/>
            </a:avLst>
          </a:prstGeom>
          <a:solidFill>
            <a:srgbClr val="FF9966"/>
          </a:solidFill>
          <a:ln w="9525" cap="flat">
            <a:noFill/>
            <a:round/>
            <a:headEnd/>
            <a:tailEnd/>
          </a:ln>
          <a:effectLst/>
        </p:spPr>
        <p:txBody>
          <a:bodyPr wrap="none" lIns="94580" tIns="47292" rIns="94580" bIns="47292" anchor="ctr"/>
          <a:lstStyle/>
          <a:p>
            <a:pPr algn="l" defTabSz="464695" hangingPunct="0">
              <a:lnSpc>
                <a:spcPct val="93000"/>
              </a:lnSpc>
              <a:spcAft>
                <a:spcPct val="0"/>
              </a:spcAft>
              <a:buClr>
                <a:srgbClr val="000000"/>
              </a:buClr>
              <a:buSzPct val="100000"/>
              <a:buFont typeface="Times New Roman" pitchFamily="16" charset="0"/>
              <a:buNone/>
            </a:pPr>
            <a:endParaRPr lang="en-GB" sz="1800" dirty="0">
              <a:solidFill>
                <a:srgbClr val="FFFFFF"/>
              </a:solidFill>
              <a:ea typeface="Microsoft YaHei" charset="-122"/>
              <a:cs typeface="Lucida Sans Unicode"/>
            </a:endParaRPr>
          </a:p>
        </p:txBody>
      </p:sp>
    </p:spTree>
  </p:cSld>
  <p:clrMap bg1="lt1" tx1="dk1" bg2="lt2" tx2="dk2" accent1="accent1" accent2="accent2" accent3="accent3" accent4="accent4" accent5="accent5" accent6="accent6" hlink="hlink" folHlink="folHlink"/>
  <p:sldLayoutIdLst>
    <p:sldLayoutId id="2147483805" r:id="rId1"/>
  </p:sldLayoutIdLst>
  <p:txStyles>
    <p:titleStyle>
      <a:lvl1pPr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mj-lt"/>
          <a:ea typeface="+mj-ea"/>
          <a:cs typeface="+mj-cs"/>
        </a:defRPr>
      </a:lvl1pPr>
      <a:lvl2pPr marL="768469" indent="-295565"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2pPr>
      <a:lvl3pPr marL="1182259"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3pPr>
      <a:lvl4pPr marL="1655167"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4pPr>
      <a:lvl5pPr marL="2128068"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5pPr>
      <a:lvl6pPr marL="2600972"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6pPr>
      <a:lvl7pPr marL="3073878"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7pPr>
      <a:lvl8pPr marL="3546780"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8pPr>
      <a:lvl9pPr marL="4019684"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9pPr>
    </p:titleStyle>
    <p:bodyStyle>
      <a:lvl1pPr marL="354678" indent="-354678" algn="l" defTabSz="464695" rtl="0" fontAlgn="base" hangingPunct="0">
        <a:lnSpc>
          <a:spcPct val="95000"/>
        </a:lnSpc>
        <a:spcBef>
          <a:spcPct val="0"/>
        </a:spcBef>
        <a:spcAft>
          <a:spcPct val="0"/>
        </a:spcAft>
        <a:buClr>
          <a:srgbClr val="000000"/>
        </a:buClr>
        <a:buSzPct val="100000"/>
        <a:buFont typeface="Times New Roman" pitchFamily="16" charset="0"/>
        <a:defRPr sz="2500">
          <a:solidFill>
            <a:srgbClr val="E6E6E6"/>
          </a:solidFill>
          <a:latin typeface="+mn-lt"/>
          <a:ea typeface="+mn-ea"/>
          <a:cs typeface="+mn-cs"/>
        </a:defRPr>
      </a:lvl1pPr>
      <a:lvl2pPr marL="768469" indent="-295565" algn="l" defTabSz="464695" rtl="0" fontAlgn="base" hangingPunct="0">
        <a:lnSpc>
          <a:spcPct val="95000"/>
        </a:lnSpc>
        <a:spcBef>
          <a:spcPct val="0"/>
        </a:spcBef>
        <a:spcAft>
          <a:spcPct val="0"/>
        </a:spcAft>
        <a:buClr>
          <a:srgbClr val="000000"/>
        </a:buClr>
        <a:buSzPct val="100000"/>
        <a:buFont typeface="Times New Roman" pitchFamily="16" charset="0"/>
        <a:defRPr sz="2900">
          <a:solidFill>
            <a:srgbClr val="E6E6E6"/>
          </a:solidFill>
          <a:latin typeface="+mn-lt"/>
          <a:ea typeface="+mn-ea"/>
          <a:cs typeface="+mn-cs"/>
        </a:defRPr>
      </a:lvl2pPr>
      <a:lvl3pPr marL="1182259" indent="-236452" algn="l" defTabSz="464695" rtl="0" fontAlgn="base" hangingPunct="0">
        <a:lnSpc>
          <a:spcPct val="95000"/>
        </a:lnSpc>
        <a:spcBef>
          <a:spcPct val="0"/>
        </a:spcBef>
        <a:spcAft>
          <a:spcPct val="0"/>
        </a:spcAft>
        <a:buClr>
          <a:srgbClr val="000000"/>
        </a:buClr>
        <a:buSzPct val="100000"/>
        <a:buFont typeface="Times New Roman" pitchFamily="16" charset="0"/>
        <a:defRPr sz="2500">
          <a:solidFill>
            <a:srgbClr val="E6E6E6"/>
          </a:solidFill>
          <a:latin typeface="+mn-lt"/>
          <a:ea typeface="+mn-ea"/>
          <a:cs typeface="+mn-cs"/>
        </a:defRPr>
      </a:lvl3pPr>
      <a:lvl4pPr marL="1655167"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4pPr>
      <a:lvl5pPr marL="2128068"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5pPr>
      <a:lvl6pPr marL="2600972"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6pPr>
      <a:lvl7pPr marL="3073878"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7pPr>
      <a:lvl8pPr marL="3546780"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8pPr>
      <a:lvl9pPr marL="4019684"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9pPr>
    </p:bodyStyle>
    <p:otherStyle>
      <a:defPPr>
        <a:defRPr lang="en-US"/>
      </a:defPPr>
      <a:lvl1pPr marL="0" algn="l" defTabSz="945808" rtl="0" eaLnBrk="1" latinLnBrk="0" hangingPunct="1">
        <a:defRPr sz="1900" kern="1200">
          <a:solidFill>
            <a:schemeClr val="tx1"/>
          </a:solidFill>
          <a:latin typeface="+mn-lt"/>
          <a:ea typeface="+mn-ea"/>
          <a:cs typeface="+mn-cs"/>
        </a:defRPr>
      </a:lvl1pPr>
      <a:lvl2pPr marL="472905" algn="l" defTabSz="945808" rtl="0" eaLnBrk="1" latinLnBrk="0" hangingPunct="1">
        <a:defRPr sz="1900" kern="1200">
          <a:solidFill>
            <a:schemeClr val="tx1"/>
          </a:solidFill>
          <a:latin typeface="+mn-lt"/>
          <a:ea typeface="+mn-ea"/>
          <a:cs typeface="+mn-cs"/>
        </a:defRPr>
      </a:lvl2pPr>
      <a:lvl3pPr marL="945808" algn="l" defTabSz="945808" rtl="0" eaLnBrk="1" latinLnBrk="0" hangingPunct="1">
        <a:defRPr sz="1900" kern="1200">
          <a:solidFill>
            <a:schemeClr val="tx1"/>
          </a:solidFill>
          <a:latin typeface="+mn-lt"/>
          <a:ea typeface="+mn-ea"/>
          <a:cs typeface="+mn-cs"/>
        </a:defRPr>
      </a:lvl3pPr>
      <a:lvl4pPr marL="1418712" algn="l" defTabSz="945808" rtl="0" eaLnBrk="1" latinLnBrk="0" hangingPunct="1">
        <a:defRPr sz="1900" kern="1200">
          <a:solidFill>
            <a:schemeClr val="tx1"/>
          </a:solidFill>
          <a:latin typeface="+mn-lt"/>
          <a:ea typeface="+mn-ea"/>
          <a:cs typeface="+mn-cs"/>
        </a:defRPr>
      </a:lvl4pPr>
      <a:lvl5pPr marL="1891616" algn="l" defTabSz="945808" rtl="0" eaLnBrk="1" latinLnBrk="0" hangingPunct="1">
        <a:defRPr sz="1900" kern="1200">
          <a:solidFill>
            <a:schemeClr val="tx1"/>
          </a:solidFill>
          <a:latin typeface="+mn-lt"/>
          <a:ea typeface="+mn-ea"/>
          <a:cs typeface="+mn-cs"/>
        </a:defRPr>
      </a:lvl5pPr>
      <a:lvl6pPr marL="2364520" algn="l" defTabSz="945808" rtl="0" eaLnBrk="1" latinLnBrk="0" hangingPunct="1">
        <a:defRPr sz="1900" kern="1200">
          <a:solidFill>
            <a:schemeClr val="tx1"/>
          </a:solidFill>
          <a:latin typeface="+mn-lt"/>
          <a:ea typeface="+mn-ea"/>
          <a:cs typeface="+mn-cs"/>
        </a:defRPr>
      </a:lvl6pPr>
      <a:lvl7pPr marL="2837424" algn="l" defTabSz="945808" rtl="0" eaLnBrk="1" latinLnBrk="0" hangingPunct="1">
        <a:defRPr sz="1900" kern="1200">
          <a:solidFill>
            <a:schemeClr val="tx1"/>
          </a:solidFill>
          <a:latin typeface="+mn-lt"/>
          <a:ea typeface="+mn-ea"/>
          <a:cs typeface="+mn-cs"/>
        </a:defRPr>
      </a:lvl7pPr>
      <a:lvl8pPr marL="3310329" algn="l" defTabSz="945808" rtl="0" eaLnBrk="1" latinLnBrk="0" hangingPunct="1">
        <a:defRPr sz="1900" kern="1200">
          <a:solidFill>
            <a:schemeClr val="tx1"/>
          </a:solidFill>
          <a:latin typeface="+mn-lt"/>
          <a:ea typeface="+mn-ea"/>
          <a:cs typeface="+mn-cs"/>
        </a:defRPr>
      </a:lvl8pPr>
      <a:lvl9pPr marL="3783232" algn="l" defTabSz="94580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86433" y="282641"/>
            <a:ext cx="9125595" cy="1255977"/>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786429" y="1964157"/>
            <a:ext cx="9299048" cy="4931811"/>
          </a:xfrm>
          <a:prstGeom prst="rect">
            <a:avLst/>
          </a:prstGeom>
          <a:noFill/>
          <a:ln w="9525" cap="flat">
            <a:noFill/>
            <a:round/>
            <a:headEnd/>
            <a:tailEnd/>
          </a:ln>
          <a:effectLst/>
        </p:spPr>
        <p:txBody>
          <a:bodyPr vert="horz" wrap="square" lIns="0" tIns="156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AutoShape 3"/>
          <p:cNvSpPr>
            <a:spLocks noChangeArrowheads="1"/>
          </p:cNvSpPr>
          <p:nvPr/>
        </p:nvSpPr>
        <p:spPr bwMode="auto">
          <a:xfrm>
            <a:off x="767908" y="7078562"/>
            <a:ext cx="9923813" cy="96858"/>
          </a:xfrm>
          <a:prstGeom prst="roundRect">
            <a:avLst>
              <a:gd name="adj" fmla="val 1667"/>
            </a:avLst>
          </a:prstGeom>
          <a:solidFill>
            <a:srgbClr val="FF9966"/>
          </a:solidFill>
          <a:ln w="9525" cap="flat">
            <a:noFill/>
            <a:round/>
            <a:headEnd/>
            <a:tailEnd/>
          </a:ln>
          <a:effectLst/>
        </p:spPr>
        <p:txBody>
          <a:bodyPr wrap="none" lIns="94580" tIns="47292" rIns="94580" bIns="47292" anchor="ctr"/>
          <a:lstStyle/>
          <a:p>
            <a:pPr algn="l" defTabSz="464695" hangingPunct="0">
              <a:lnSpc>
                <a:spcPct val="93000"/>
              </a:lnSpc>
              <a:spcAft>
                <a:spcPct val="0"/>
              </a:spcAft>
              <a:buClr>
                <a:srgbClr val="000000"/>
              </a:buClr>
              <a:buSzPct val="100000"/>
              <a:buFont typeface="Times New Roman" pitchFamily="16" charset="0"/>
              <a:buNone/>
            </a:pPr>
            <a:endParaRPr lang="en-GB" sz="1800" dirty="0">
              <a:solidFill>
                <a:srgbClr val="FFFFFF"/>
              </a:solidFill>
              <a:ea typeface="Microsoft YaHei" charset="-122"/>
              <a:cs typeface="Lucida Sans Unicode"/>
            </a:endParaRPr>
          </a:p>
        </p:txBody>
      </p:sp>
      <p:sp>
        <p:nvSpPr>
          <p:cNvPr id="2052" name="AutoShape 4"/>
          <p:cNvSpPr>
            <a:spLocks noChangeArrowheads="1"/>
          </p:cNvSpPr>
          <p:nvPr/>
        </p:nvSpPr>
        <p:spPr bwMode="auto">
          <a:xfrm>
            <a:off x="2108375" y="7291331"/>
            <a:ext cx="8585032" cy="96858"/>
          </a:xfrm>
          <a:prstGeom prst="roundRect">
            <a:avLst>
              <a:gd name="adj" fmla="val 1667"/>
            </a:avLst>
          </a:prstGeom>
          <a:solidFill>
            <a:srgbClr val="FF9966"/>
          </a:solidFill>
          <a:ln w="9525" cap="flat">
            <a:noFill/>
            <a:round/>
            <a:headEnd/>
            <a:tailEnd/>
          </a:ln>
          <a:effectLst/>
        </p:spPr>
        <p:txBody>
          <a:bodyPr wrap="none" lIns="94580" tIns="47292" rIns="94580" bIns="47292" anchor="ctr"/>
          <a:lstStyle/>
          <a:p>
            <a:pPr algn="l" defTabSz="464695" hangingPunct="0">
              <a:lnSpc>
                <a:spcPct val="93000"/>
              </a:lnSpc>
              <a:spcAft>
                <a:spcPct val="0"/>
              </a:spcAft>
              <a:buClr>
                <a:srgbClr val="000000"/>
              </a:buClr>
              <a:buSzPct val="100000"/>
              <a:buFont typeface="Times New Roman" pitchFamily="16" charset="0"/>
              <a:buNone/>
            </a:pPr>
            <a:endParaRPr lang="en-GB" sz="1800" dirty="0">
              <a:solidFill>
                <a:srgbClr val="FFFFFF"/>
              </a:solidFill>
              <a:ea typeface="Microsoft YaHei" charset="-122"/>
              <a:cs typeface="Lucida Sans Unicode"/>
            </a:endParaRPr>
          </a:p>
        </p:txBody>
      </p:sp>
    </p:spTree>
  </p:cSld>
  <p:clrMap bg1="lt1" tx1="dk1" bg2="lt2" tx2="dk2" accent1="accent1" accent2="accent2" accent3="accent3" accent4="accent4" accent5="accent5" accent6="accent6" hlink="hlink" folHlink="folHlink"/>
  <p:sldLayoutIdLst>
    <p:sldLayoutId id="2147483807" r:id="rId1"/>
  </p:sldLayoutIdLst>
  <p:txStyles>
    <p:titleStyle>
      <a:lvl1pPr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mj-lt"/>
          <a:ea typeface="+mj-ea"/>
          <a:cs typeface="+mj-cs"/>
        </a:defRPr>
      </a:lvl1pPr>
      <a:lvl2pPr marL="768469" indent="-295565"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2pPr>
      <a:lvl3pPr marL="1182259"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3pPr>
      <a:lvl4pPr marL="1655167"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4pPr>
      <a:lvl5pPr marL="2128068"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5pPr>
      <a:lvl6pPr marL="2600972"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6pPr>
      <a:lvl7pPr marL="3073878"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7pPr>
      <a:lvl8pPr marL="3546780"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8pPr>
      <a:lvl9pPr marL="4019684" indent="-236452" algn="l" defTabSz="4646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9pPr>
    </p:titleStyle>
    <p:bodyStyle>
      <a:lvl1pPr marL="354678" indent="-354678" algn="l" defTabSz="464695" rtl="0" fontAlgn="base" hangingPunct="0">
        <a:lnSpc>
          <a:spcPct val="95000"/>
        </a:lnSpc>
        <a:spcBef>
          <a:spcPct val="0"/>
        </a:spcBef>
        <a:spcAft>
          <a:spcPct val="0"/>
        </a:spcAft>
        <a:buClr>
          <a:srgbClr val="000000"/>
        </a:buClr>
        <a:buSzPct val="100000"/>
        <a:buFont typeface="Times New Roman" pitchFamily="16" charset="0"/>
        <a:defRPr sz="2500">
          <a:solidFill>
            <a:srgbClr val="E6E6E6"/>
          </a:solidFill>
          <a:latin typeface="+mn-lt"/>
          <a:ea typeface="+mn-ea"/>
          <a:cs typeface="+mn-cs"/>
        </a:defRPr>
      </a:lvl1pPr>
      <a:lvl2pPr marL="768469" indent="-295565" algn="l" defTabSz="464695" rtl="0" fontAlgn="base" hangingPunct="0">
        <a:lnSpc>
          <a:spcPct val="95000"/>
        </a:lnSpc>
        <a:spcBef>
          <a:spcPct val="0"/>
        </a:spcBef>
        <a:spcAft>
          <a:spcPct val="0"/>
        </a:spcAft>
        <a:buClr>
          <a:srgbClr val="000000"/>
        </a:buClr>
        <a:buSzPct val="100000"/>
        <a:buFont typeface="Times New Roman" pitchFamily="16" charset="0"/>
        <a:defRPr sz="2900">
          <a:solidFill>
            <a:srgbClr val="E6E6E6"/>
          </a:solidFill>
          <a:latin typeface="+mn-lt"/>
          <a:ea typeface="+mn-ea"/>
          <a:cs typeface="+mn-cs"/>
        </a:defRPr>
      </a:lvl2pPr>
      <a:lvl3pPr marL="1182259" indent="-236452" algn="l" defTabSz="464695" rtl="0" fontAlgn="base" hangingPunct="0">
        <a:lnSpc>
          <a:spcPct val="95000"/>
        </a:lnSpc>
        <a:spcBef>
          <a:spcPct val="0"/>
        </a:spcBef>
        <a:spcAft>
          <a:spcPct val="0"/>
        </a:spcAft>
        <a:buClr>
          <a:srgbClr val="000000"/>
        </a:buClr>
        <a:buSzPct val="100000"/>
        <a:buFont typeface="Times New Roman" pitchFamily="16" charset="0"/>
        <a:defRPr sz="2500">
          <a:solidFill>
            <a:srgbClr val="E6E6E6"/>
          </a:solidFill>
          <a:latin typeface="+mn-lt"/>
          <a:ea typeface="+mn-ea"/>
          <a:cs typeface="+mn-cs"/>
        </a:defRPr>
      </a:lvl3pPr>
      <a:lvl4pPr marL="1655167"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4pPr>
      <a:lvl5pPr marL="2128068"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5pPr>
      <a:lvl6pPr marL="2600972"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6pPr>
      <a:lvl7pPr marL="3073878"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7pPr>
      <a:lvl8pPr marL="3546780"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8pPr>
      <a:lvl9pPr marL="4019684" indent="-236452" algn="l" defTabSz="4646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9pPr>
    </p:bodyStyle>
    <p:otherStyle>
      <a:defPPr>
        <a:defRPr lang="en-US"/>
      </a:defPPr>
      <a:lvl1pPr marL="0" algn="l" defTabSz="945808" rtl="0" eaLnBrk="1" latinLnBrk="0" hangingPunct="1">
        <a:defRPr sz="1900" kern="1200">
          <a:solidFill>
            <a:schemeClr val="tx1"/>
          </a:solidFill>
          <a:latin typeface="+mn-lt"/>
          <a:ea typeface="+mn-ea"/>
          <a:cs typeface="+mn-cs"/>
        </a:defRPr>
      </a:lvl1pPr>
      <a:lvl2pPr marL="472905" algn="l" defTabSz="945808" rtl="0" eaLnBrk="1" latinLnBrk="0" hangingPunct="1">
        <a:defRPr sz="1900" kern="1200">
          <a:solidFill>
            <a:schemeClr val="tx1"/>
          </a:solidFill>
          <a:latin typeface="+mn-lt"/>
          <a:ea typeface="+mn-ea"/>
          <a:cs typeface="+mn-cs"/>
        </a:defRPr>
      </a:lvl2pPr>
      <a:lvl3pPr marL="945808" algn="l" defTabSz="945808" rtl="0" eaLnBrk="1" latinLnBrk="0" hangingPunct="1">
        <a:defRPr sz="1900" kern="1200">
          <a:solidFill>
            <a:schemeClr val="tx1"/>
          </a:solidFill>
          <a:latin typeface="+mn-lt"/>
          <a:ea typeface="+mn-ea"/>
          <a:cs typeface="+mn-cs"/>
        </a:defRPr>
      </a:lvl3pPr>
      <a:lvl4pPr marL="1418712" algn="l" defTabSz="945808" rtl="0" eaLnBrk="1" latinLnBrk="0" hangingPunct="1">
        <a:defRPr sz="1900" kern="1200">
          <a:solidFill>
            <a:schemeClr val="tx1"/>
          </a:solidFill>
          <a:latin typeface="+mn-lt"/>
          <a:ea typeface="+mn-ea"/>
          <a:cs typeface="+mn-cs"/>
        </a:defRPr>
      </a:lvl4pPr>
      <a:lvl5pPr marL="1891616" algn="l" defTabSz="945808" rtl="0" eaLnBrk="1" latinLnBrk="0" hangingPunct="1">
        <a:defRPr sz="1900" kern="1200">
          <a:solidFill>
            <a:schemeClr val="tx1"/>
          </a:solidFill>
          <a:latin typeface="+mn-lt"/>
          <a:ea typeface="+mn-ea"/>
          <a:cs typeface="+mn-cs"/>
        </a:defRPr>
      </a:lvl5pPr>
      <a:lvl6pPr marL="2364520" algn="l" defTabSz="945808" rtl="0" eaLnBrk="1" latinLnBrk="0" hangingPunct="1">
        <a:defRPr sz="1900" kern="1200">
          <a:solidFill>
            <a:schemeClr val="tx1"/>
          </a:solidFill>
          <a:latin typeface="+mn-lt"/>
          <a:ea typeface="+mn-ea"/>
          <a:cs typeface="+mn-cs"/>
        </a:defRPr>
      </a:lvl6pPr>
      <a:lvl7pPr marL="2837424" algn="l" defTabSz="945808" rtl="0" eaLnBrk="1" latinLnBrk="0" hangingPunct="1">
        <a:defRPr sz="1900" kern="1200">
          <a:solidFill>
            <a:schemeClr val="tx1"/>
          </a:solidFill>
          <a:latin typeface="+mn-lt"/>
          <a:ea typeface="+mn-ea"/>
          <a:cs typeface="+mn-cs"/>
        </a:defRPr>
      </a:lvl7pPr>
      <a:lvl8pPr marL="3310329" algn="l" defTabSz="945808" rtl="0" eaLnBrk="1" latinLnBrk="0" hangingPunct="1">
        <a:defRPr sz="1900" kern="1200">
          <a:solidFill>
            <a:schemeClr val="tx1"/>
          </a:solidFill>
          <a:latin typeface="+mn-lt"/>
          <a:ea typeface="+mn-ea"/>
          <a:cs typeface="+mn-cs"/>
        </a:defRPr>
      </a:lvl8pPr>
      <a:lvl9pPr marL="3783232" algn="l" defTabSz="94580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86433" y="282640"/>
            <a:ext cx="9125595" cy="1255977"/>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786429" y="1964156"/>
            <a:ext cx="9299048" cy="4931811"/>
          </a:xfrm>
          <a:prstGeom prst="rect">
            <a:avLst/>
          </a:prstGeom>
          <a:noFill/>
          <a:ln w="9525" cap="flat">
            <a:noFill/>
            <a:round/>
            <a:headEnd/>
            <a:tailEnd/>
          </a:ln>
          <a:effectLst/>
        </p:spPr>
        <p:txBody>
          <a:bodyPr vert="horz" wrap="square" lIns="0" tIns="15641"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AutoShape 3"/>
          <p:cNvSpPr>
            <a:spLocks noChangeArrowheads="1"/>
          </p:cNvSpPr>
          <p:nvPr/>
        </p:nvSpPr>
        <p:spPr bwMode="auto">
          <a:xfrm>
            <a:off x="767908" y="7078562"/>
            <a:ext cx="9923813" cy="96858"/>
          </a:xfrm>
          <a:prstGeom prst="roundRect">
            <a:avLst>
              <a:gd name="adj" fmla="val 1667"/>
            </a:avLst>
          </a:prstGeom>
          <a:solidFill>
            <a:srgbClr val="FF9966"/>
          </a:solidFill>
          <a:ln w="9525" cap="flat">
            <a:noFill/>
            <a:round/>
            <a:headEnd/>
            <a:tailEnd/>
          </a:ln>
          <a:effectLst/>
        </p:spPr>
        <p:txBody>
          <a:bodyPr wrap="none" lIns="94587" tIns="47296" rIns="94587" bIns="47296" anchor="ctr"/>
          <a:lstStyle/>
          <a:p>
            <a:pPr algn="l" defTabSz="464728" hangingPunct="0">
              <a:lnSpc>
                <a:spcPct val="93000"/>
              </a:lnSpc>
              <a:spcAft>
                <a:spcPct val="0"/>
              </a:spcAft>
              <a:buClr>
                <a:srgbClr val="000000"/>
              </a:buClr>
              <a:buSzPct val="100000"/>
              <a:buFont typeface="Times New Roman" pitchFamily="16" charset="0"/>
              <a:buNone/>
            </a:pPr>
            <a:endParaRPr lang="en-GB" sz="1800" dirty="0">
              <a:solidFill>
                <a:srgbClr val="FFFFFF"/>
              </a:solidFill>
              <a:ea typeface="Microsoft YaHei" charset="-122"/>
              <a:cs typeface="Lucida Sans Unicode"/>
            </a:endParaRPr>
          </a:p>
        </p:txBody>
      </p:sp>
      <p:sp>
        <p:nvSpPr>
          <p:cNvPr id="2052" name="AutoShape 4"/>
          <p:cNvSpPr>
            <a:spLocks noChangeArrowheads="1"/>
          </p:cNvSpPr>
          <p:nvPr/>
        </p:nvSpPr>
        <p:spPr bwMode="auto">
          <a:xfrm>
            <a:off x="2108374" y="7291331"/>
            <a:ext cx="8585032" cy="96858"/>
          </a:xfrm>
          <a:prstGeom prst="roundRect">
            <a:avLst>
              <a:gd name="adj" fmla="val 1667"/>
            </a:avLst>
          </a:prstGeom>
          <a:solidFill>
            <a:srgbClr val="FF9966"/>
          </a:solidFill>
          <a:ln w="9525" cap="flat">
            <a:noFill/>
            <a:round/>
            <a:headEnd/>
            <a:tailEnd/>
          </a:ln>
          <a:effectLst/>
        </p:spPr>
        <p:txBody>
          <a:bodyPr wrap="none" lIns="94587" tIns="47296" rIns="94587" bIns="47296" anchor="ctr"/>
          <a:lstStyle/>
          <a:p>
            <a:pPr algn="l" defTabSz="464728" hangingPunct="0">
              <a:lnSpc>
                <a:spcPct val="93000"/>
              </a:lnSpc>
              <a:spcAft>
                <a:spcPct val="0"/>
              </a:spcAft>
              <a:buClr>
                <a:srgbClr val="000000"/>
              </a:buClr>
              <a:buSzPct val="100000"/>
              <a:buFont typeface="Times New Roman" pitchFamily="16" charset="0"/>
              <a:buNone/>
            </a:pPr>
            <a:endParaRPr lang="en-GB" sz="1800" dirty="0">
              <a:solidFill>
                <a:srgbClr val="FFFFFF"/>
              </a:solidFill>
              <a:ea typeface="Microsoft YaHei" charset="-122"/>
              <a:cs typeface="Lucida Sans Unicode"/>
            </a:endParaRPr>
          </a:p>
        </p:txBody>
      </p:sp>
    </p:spTree>
  </p:cSld>
  <p:clrMap bg1="lt1" tx1="dk1" bg2="lt2" tx2="dk2" accent1="accent1" accent2="accent2" accent3="accent3" accent4="accent4" accent5="accent5" accent6="accent6" hlink="hlink" folHlink="folHlink"/>
  <p:sldLayoutIdLst>
    <p:sldLayoutId id="2147483809" r:id="rId1"/>
  </p:sldLayoutIdLst>
  <p:txStyles>
    <p:titleStyle>
      <a:lvl1pPr algn="l" defTabSz="464728"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mj-lt"/>
          <a:ea typeface="+mj-ea"/>
          <a:cs typeface="+mj-cs"/>
        </a:defRPr>
      </a:lvl1pPr>
      <a:lvl2pPr marL="768525" indent="-295586" algn="l" defTabSz="464728"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2pPr>
      <a:lvl3pPr marL="1182345" indent="-236469" algn="l" defTabSz="464728"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3pPr>
      <a:lvl4pPr marL="1655287" indent="-236469" algn="l" defTabSz="464728"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4pPr>
      <a:lvl5pPr marL="2128223" indent="-236469" algn="l" defTabSz="464728"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5pPr>
      <a:lvl6pPr marL="2601161" indent="-236469" algn="l" defTabSz="464728"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6pPr>
      <a:lvl7pPr marL="3074101" indent="-236469" algn="l" defTabSz="464728"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7pPr>
      <a:lvl8pPr marL="3547038" indent="-236469" algn="l" defTabSz="464728"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8pPr>
      <a:lvl9pPr marL="4019976" indent="-236469" algn="l" defTabSz="464728"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9pPr>
    </p:titleStyle>
    <p:bodyStyle>
      <a:lvl1pPr marL="354704" indent="-354704" algn="l" defTabSz="464728" rtl="0" fontAlgn="base" hangingPunct="0">
        <a:lnSpc>
          <a:spcPct val="95000"/>
        </a:lnSpc>
        <a:spcBef>
          <a:spcPct val="0"/>
        </a:spcBef>
        <a:spcAft>
          <a:spcPct val="0"/>
        </a:spcAft>
        <a:buClr>
          <a:srgbClr val="000000"/>
        </a:buClr>
        <a:buSzPct val="100000"/>
        <a:buFont typeface="Times New Roman" pitchFamily="16" charset="0"/>
        <a:defRPr sz="2500">
          <a:solidFill>
            <a:srgbClr val="E6E6E6"/>
          </a:solidFill>
          <a:latin typeface="+mn-lt"/>
          <a:ea typeface="+mn-ea"/>
          <a:cs typeface="+mn-cs"/>
        </a:defRPr>
      </a:lvl1pPr>
      <a:lvl2pPr marL="768525" indent="-295586" algn="l" defTabSz="464728" rtl="0" fontAlgn="base" hangingPunct="0">
        <a:lnSpc>
          <a:spcPct val="95000"/>
        </a:lnSpc>
        <a:spcBef>
          <a:spcPct val="0"/>
        </a:spcBef>
        <a:spcAft>
          <a:spcPct val="0"/>
        </a:spcAft>
        <a:buClr>
          <a:srgbClr val="000000"/>
        </a:buClr>
        <a:buSzPct val="100000"/>
        <a:buFont typeface="Times New Roman" pitchFamily="16" charset="0"/>
        <a:defRPr sz="2900">
          <a:solidFill>
            <a:srgbClr val="E6E6E6"/>
          </a:solidFill>
          <a:latin typeface="+mn-lt"/>
          <a:ea typeface="+mn-ea"/>
          <a:cs typeface="+mn-cs"/>
        </a:defRPr>
      </a:lvl2pPr>
      <a:lvl3pPr marL="1182345" indent="-236469" algn="l" defTabSz="464728" rtl="0" fontAlgn="base" hangingPunct="0">
        <a:lnSpc>
          <a:spcPct val="95000"/>
        </a:lnSpc>
        <a:spcBef>
          <a:spcPct val="0"/>
        </a:spcBef>
        <a:spcAft>
          <a:spcPct val="0"/>
        </a:spcAft>
        <a:buClr>
          <a:srgbClr val="000000"/>
        </a:buClr>
        <a:buSzPct val="100000"/>
        <a:buFont typeface="Times New Roman" pitchFamily="16" charset="0"/>
        <a:defRPr sz="2500">
          <a:solidFill>
            <a:srgbClr val="E6E6E6"/>
          </a:solidFill>
          <a:latin typeface="+mn-lt"/>
          <a:ea typeface="+mn-ea"/>
          <a:cs typeface="+mn-cs"/>
        </a:defRPr>
      </a:lvl3pPr>
      <a:lvl4pPr marL="1655287" indent="-236469" algn="l" defTabSz="464728"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4pPr>
      <a:lvl5pPr marL="2128223" indent="-236469" algn="l" defTabSz="464728"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5pPr>
      <a:lvl6pPr marL="2601161" indent="-236469" algn="l" defTabSz="464728"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6pPr>
      <a:lvl7pPr marL="3074101" indent="-236469" algn="l" defTabSz="464728"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7pPr>
      <a:lvl8pPr marL="3547038" indent="-236469" algn="l" defTabSz="464728"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8pPr>
      <a:lvl9pPr marL="4019976" indent="-236469" algn="l" defTabSz="464728"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9pPr>
    </p:bodyStyle>
    <p:otherStyle>
      <a:defPPr>
        <a:defRPr lang="en-US"/>
      </a:defPPr>
      <a:lvl1pPr marL="0" algn="l" defTabSz="945877" rtl="0" eaLnBrk="1" latinLnBrk="0" hangingPunct="1">
        <a:defRPr sz="1900" kern="1200">
          <a:solidFill>
            <a:schemeClr val="tx1"/>
          </a:solidFill>
          <a:latin typeface="+mn-lt"/>
          <a:ea typeface="+mn-ea"/>
          <a:cs typeface="+mn-cs"/>
        </a:defRPr>
      </a:lvl1pPr>
      <a:lvl2pPr marL="472939" algn="l" defTabSz="945877" rtl="0" eaLnBrk="1" latinLnBrk="0" hangingPunct="1">
        <a:defRPr sz="1900" kern="1200">
          <a:solidFill>
            <a:schemeClr val="tx1"/>
          </a:solidFill>
          <a:latin typeface="+mn-lt"/>
          <a:ea typeface="+mn-ea"/>
          <a:cs typeface="+mn-cs"/>
        </a:defRPr>
      </a:lvl2pPr>
      <a:lvl3pPr marL="945877" algn="l" defTabSz="945877" rtl="0" eaLnBrk="1" latinLnBrk="0" hangingPunct="1">
        <a:defRPr sz="1900" kern="1200">
          <a:solidFill>
            <a:schemeClr val="tx1"/>
          </a:solidFill>
          <a:latin typeface="+mn-lt"/>
          <a:ea typeface="+mn-ea"/>
          <a:cs typeface="+mn-cs"/>
        </a:defRPr>
      </a:lvl3pPr>
      <a:lvl4pPr marL="1418815" algn="l" defTabSz="945877" rtl="0" eaLnBrk="1" latinLnBrk="0" hangingPunct="1">
        <a:defRPr sz="1900" kern="1200">
          <a:solidFill>
            <a:schemeClr val="tx1"/>
          </a:solidFill>
          <a:latin typeface="+mn-lt"/>
          <a:ea typeface="+mn-ea"/>
          <a:cs typeface="+mn-cs"/>
        </a:defRPr>
      </a:lvl4pPr>
      <a:lvl5pPr marL="1891754" algn="l" defTabSz="945877" rtl="0" eaLnBrk="1" latinLnBrk="0" hangingPunct="1">
        <a:defRPr sz="1900" kern="1200">
          <a:solidFill>
            <a:schemeClr val="tx1"/>
          </a:solidFill>
          <a:latin typeface="+mn-lt"/>
          <a:ea typeface="+mn-ea"/>
          <a:cs typeface="+mn-cs"/>
        </a:defRPr>
      </a:lvl5pPr>
      <a:lvl6pPr marL="2364692" algn="l" defTabSz="945877" rtl="0" eaLnBrk="1" latinLnBrk="0" hangingPunct="1">
        <a:defRPr sz="1900" kern="1200">
          <a:solidFill>
            <a:schemeClr val="tx1"/>
          </a:solidFill>
          <a:latin typeface="+mn-lt"/>
          <a:ea typeface="+mn-ea"/>
          <a:cs typeface="+mn-cs"/>
        </a:defRPr>
      </a:lvl6pPr>
      <a:lvl7pPr marL="2837630" algn="l" defTabSz="945877" rtl="0" eaLnBrk="1" latinLnBrk="0" hangingPunct="1">
        <a:defRPr sz="1900" kern="1200">
          <a:solidFill>
            <a:schemeClr val="tx1"/>
          </a:solidFill>
          <a:latin typeface="+mn-lt"/>
          <a:ea typeface="+mn-ea"/>
          <a:cs typeface="+mn-cs"/>
        </a:defRPr>
      </a:lvl7pPr>
      <a:lvl8pPr marL="3310570" algn="l" defTabSz="945877" rtl="0" eaLnBrk="1" latinLnBrk="0" hangingPunct="1">
        <a:defRPr sz="1900" kern="1200">
          <a:solidFill>
            <a:schemeClr val="tx1"/>
          </a:solidFill>
          <a:latin typeface="+mn-lt"/>
          <a:ea typeface="+mn-ea"/>
          <a:cs typeface="+mn-cs"/>
        </a:defRPr>
      </a:lvl8pPr>
      <a:lvl9pPr marL="3783507" algn="l" defTabSz="9458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86432" y="282638"/>
            <a:ext cx="9125595" cy="1255977"/>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786429" y="1964154"/>
            <a:ext cx="9299048" cy="4931811"/>
          </a:xfrm>
          <a:prstGeom prst="rect">
            <a:avLst/>
          </a:prstGeom>
          <a:noFill/>
          <a:ln w="9525" cap="flat">
            <a:noFill/>
            <a:round/>
            <a:headEnd/>
            <a:tailEnd/>
          </a:ln>
          <a:effectLst/>
        </p:spPr>
        <p:txBody>
          <a:bodyPr vert="horz" wrap="square" lIns="0" tIns="15643"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AutoShape 3"/>
          <p:cNvSpPr>
            <a:spLocks noChangeArrowheads="1"/>
          </p:cNvSpPr>
          <p:nvPr/>
        </p:nvSpPr>
        <p:spPr bwMode="auto">
          <a:xfrm>
            <a:off x="767907" y="7078562"/>
            <a:ext cx="9923813" cy="96858"/>
          </a:xfrm>
          <a:prstGeom prst="roundRect">
            <a:avLst>
              <a:gd name="adj" fmla="val 1667"/>
            </a:avLst>
          </a:prstGeom>
          <a:solidFill>
            <a:srgbClr val="FF9966"/>
          </a:solidFill>
          <a:ln w="9525" cap="flat">
            <a:noFill/>
            <a:round/>
            <a:headEnd/>
            <a:tailEnd/>
          </a:ln>
          <a:effectLst/>
        </p:spPr>
        <p:txBody>
          <a:bodyPr wrap="none" lIns="94601" tIns="47302" rIns="94601" bIns="47302" anchor="ctr"/>
          <a:lstStyle/>
          <a:p>
            <a:pPr algn="l" defTabSz="464795" hangingPunct="0">
              <a:lnSpc>
                <a:spcPct val="93000"/>
              </a:lnSpc>
              <a:spcAft>
                <a:spcPct val="0"/>
              </a:spcAft>
              <a:buClr>
                <a:srgbClr val="000000"/>
              </a:buClr>
              <a:buSzPct val="100000"/>
              <a:buFont typeface="Times New Roman" pitchFamily="16" charset="0"/>
              <a:buNone/>
            </a:pPr>
            <a:endParaRPr lang="en-GB" sz="1800">
              <a:solidFill>
                <a:srgbClr val="FFFFFF"/>
              </a:solidFill>
              <a:ea typeface="Microsoft YaHei" charset="-122"/>
              <a:cs typeface="Lucida Sans Unicode"/>
            </a:endParaRPr>
          </a:p>
        </p:txBody>
      </p:sp>
      <p:sp>
        <p:nvSpPr>
          <p:cNvPr id="2052" name="AutoShape 4"/>
          <p:cNvSpPr>
            <a:spLocks noChangeArrowheads="1"/>
          </p:cNvSpPr>
          <p:nvPr/>
        </p:nvSpPr>
        <p:spPr bwMode="auto">
          <a:xfrm>
            <a:off x="2108372" y="7291331"/>
            <a:ext cx="8585032" cy="96858"/>
          </a:xfrm>
          <a:prstGeom prst="roundRect">
            <a:avLst>
              <a:gd name="adj" fmla="val 1667"/>
            </a:avLst>
          </a:prstGeom>
          <a:solidFill>
            <a:srgbClr val="FF9966"/>
          </a:solidFill>
          <a:ln w="9525" cap="flat">
            <a:noFill/>
            <a:round/>
            <a:headEnd/>
            <a:tailEnd/>
          </a:ln>
          <a:effectLst/>
        </p:spPr>
        <p:txBody>
          <a:bodyPr wrap="none" lIns="94601" tIns="47302" rIns="94601" bIns="47302" anchor="ctr"/>
          <a:lstStyle/>
          <a:p>
            <a:pPr algn="l" defTabSz="464795" hangingPunct="0">
              <a:lnSpc>
                <a:spcPct val="93000"/>
              </a:lnSpc>
              <a:spcAft>
                <a:spcPct val="0"/>
              </a:spcAft>
              <a:buClr>
                <a:srgbClr val="000000"/>
              </a:buClr>
              <a:buSzPct val="100000"/>
              <a:buFont typeface="Times New Roman" pitchFamily="16" charset="0"/>
              <a:buNone/>
            </a:pPr>
            <a:endParaRPr lang="en-GB" sz="1800">
              <a:solidFill>
                <a:srgbClr val="FFFFFF"/>
              </a:solidFill>
              <a:ea typeface="Microsoft YaHei" charset="-122"/>
              <a:cs typeface="Lucida Sans Unicode"/>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Lst>
  <p:txStyles>
    <p:titleStyle>
      <a:lvl1pPr algn="l" defTabSz="4647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mj-lt"/>
          <a:ea typeface="+mj-ea"/>
          <a:cs typeface="+mj-cs"/>
        </a:defRPr>
      </a:lvl1pPr>
      <a:lvl2pPr marL="768637" indent="-295630" algn="l" defTabSz="4647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2pPr>
      <a:lvl3pPr marL="1182517" indent="-236504" algn="l" defTabSz="4647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3pPr>
      <a:lvl4pPr marL="1655527" indent="-236504" algn="l" defTabSz="4647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4pPr>
      <a:lvl5pPr marL="2128533" indent="-236504" algn="l" defTabSz="4647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5pPr>
      <a:lvl6pPr marL="2601540" indent="-236504" algn="l" defTabSz="4647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6pPr>
      <a:lvl7pPr marL="3074548" indent="-236504" algn="l" defTabSz="4647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7pPr>
      <a:lvl8pPr marL="3547555" indent="-236504" algn="l" defTabSz="4647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8pPr>
      <a:lvl9pPr marL="4020561" indent="-236504" algn="l" defTabSz="464795" rtl="0" fontAlgn="base" hangingPunct="0">
        <a:lnSpc>
          <a:spcPct val="93000"/>
        </a:lnSpc>
        <a:spcBef>
          <a:spcPct val="0"/>
        </a:spcBef>
        <a:spcAft>
          <a:spcPct val="0"/>
        </a:spcAft>
        <a:buClr>
          <a:srgbClr val="000000"/>
        </a:buClr>
        <a:buSzPct val="100000"/>
        <a:buFont typeface="Times New Roman" pitchFamily="16" charset="0"/>
        <a:defRPr sz="2500" b="1" i="1">
          <a:solidFill>
            <a:srgbClr val="FF9966"/>
          </a:solidFill>
          <a:latin typeface="Arial" charset="0"/>
          <a:ea typeface="Lucida Sans Unicode" charset="0"/>
          <a:cs typeface="Lucida Sans Unicode" charset="0"/>
        </a:defRPr>
      </a:lvl9pPr>
    </p:titleStyle>
    <p:bodyStyle>
      <a:lvl1pPr marL="354755" indent="-354755" algn="l" defTabSz="464795" rtl="0" fontAlgn="base" hangingPunct="0">
        <a:lnSpc>
          <a:spcPct val="95000"/>
        </a:lnSpc>
        <a:spcBef>
          <a:spcPct val="0"/>
        </a:spcBef>
        <a:spcAft>
          <a:spcPct val="0"/>
        </a:spcAft>
        <a:buClr>
          <a:srgbClr val="000000"/>
        </a:buClr>
        <a:buSzPct val="100000"/>
        <a:buFont typeface="Times New Roman" pitchFamily="16" charset="0"/>
        <a:defRPr sz="2500">
          <a:solidFill>
            <a:srgbClr val="E6E6E6"/>
          </a:solidFill>
          <a:latin typeface="+mn-lt"/>
          <a:ea typeface="+mn-ea"/>
          <a:cs typeface="+mn-cs"/>
        </a:defRPr>
      </a:lvl1pPr>
      <a:lvl2pPr marL="768637" indent="-295630" algn="l" defTabSz="464795" rtl="0" fontAlgn="base" hangingPunct="0">
        <a:lnSpc>
          <a:spcPct val="95000"/>
        </a:lnSpc>
        <a:spcBef>
          <a:spcPct val="0"/>
        </a:spcBef>
        <a:spcAft>
          <a:spcPct val="0"/>
        </a:spcAft>
        <a:buClr>
          <a:srgbClr val="000000"/>
        </a:buClr>
        <a:buSzPct val="100000"/>
        <a:buFont typeface="Times New Roman" pitchFamily="16" charset="0"/>
        <a:defRPr sz="2900">
          <a:solidFill>
            <a:srgbClr val="E6E6E6"/>
          </a:solidFill>
          <a:latin typeface="+mn-lt"/>
          <a:ea typeface="+mn-ea"/>
          <a:cs typeface="+mn-cs"/>
        </a:defRPr>
      </a:lvl2pPr>
      <a:lvl3pPr marL="1182517" indent="-236504" algn="l" defTabSz="464795" rtl="0" fontAlgn="base" hangingPunct="0">
        <a:lnSpc>
          <a:spcPct val="95000"/>
        </a:lnSpc>
        <a:spcBef>
          <a:spcPct val="0"/>
        </a:spcBef>
        <a:spcAft>
          <a:spcPct val="0"/>
        </a:spcAft>
        <a:buClr>
          <a:srgbClr val="000000"/>
        </a:buClr>
        <a:buSzPct val="100000"/>
        <a:buFont typeface="Times New Roman" pitchFamily="16" charset="0"/>
        <a:defRPr sz="2500">
          <a:solidFill>
            <a:srgbClr val="E6E6E6"/>
          </a:solidFill>
          <a:latin typeface="+mn-lt"/>
          <a:ea typeface="+mn-ea"/>
          <a:cs typeface="+mn-cs"/>
        </a:defRPr>
      </a:lvl3pPr>
      <a:lvl4pPr marL="1655527" indent="-236504" algn="l" defTabSz="4647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4pPr>
      <a:lvl5pPr marL="2128533" indent="-236504" algn="l" defTabSz="4647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5pPr>
      <a:lvl6pPr marL="2601540" indent="-236504" algn="l" defTabSz="4647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6pPr>
      <a:lvl7pPr marL="3074548" indent="-236504" algn="l" defTabSz="4647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7pPr>
      <a:lvl8pPr marL="3547555" indent="-236504" algn="l" defTabSz="4647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8pPr>
      <a:lvl9pPr marL="4020561" indent="-236504" algn="l" defTabSz="464795" rtl="0" fontAlgn="base" hangingPunct="0">
        <a:lnSpc>
          <a:spcPct val="95000"/>
        </a:lnSpc>
        <a:spcBef>
          <a:spcPct val="0"/>
        </a:spcBef>
        <a:spcAft>
          <a:spcPct val="0"/>
        </a:spcAft>
        <a:buClr>
          <a:srgbClr val="000000"/>
        </a:buClr>
        <a:buSzPct val="100000"/>
        <a:buFont typeface="Times New Roman" pitchFamily="16" charset="0"/>
        <a:defRPr sz="2100">
          <a:solidFill>
            <a:srgbClr val="E6E6E6"/>
          </a:solidFill>
          <a:latin typeface="+mn-lt"/>
          <a:ea typeface="+mn-ea"/>
          <a:cs typeface="+mn-cs"/>
        </a:defRPr>
      </a:lvl9pPr>
    </p:bodyStyle>
    <p:otherStyle>
      <a:defPPr>
        <a:defRPr lang="en-US"/>
      </a:defPPr>
      <a:lvl1pPr marL="0" algn="l" defTabSz="946014" rtl="0" eaLnBrk="1" latinLnBrk="0" hangingPunct="1">
        <a:defRPr sz="1900" kern="1200">
          <a:solidFill>
            <a:schemeClr val="tx1"/>
          </a:solidFill>
          <a:latin typeface="+mn-lt"/>
          <a:ea typeface="+mn-ea"/>
          <a:cs typeface="+mn-cs"/>
        </a:defRPr>
      </a:lvl1pPr>
      <a:lvl2pPr marL="473007" algn="l" defTabSz="946014" rtl="0" eaLnBrk="1" latinLnBrk="0" hangingPunct="1">
        <a:defRPr sz="1900" kern="1200">
          <a:solidFill>
            <a:schemeClr val="tx1"/>
          </a:solidFill>
          <a:latin typeface="+mn-lt"/>
          <a:ea typeface="+mn-ea"/>
          <a:cs typeface="+mn-cs"/>
        </a:defRPr>
      </a:lvl2pPr>
      <a:lvl3pPr marL="946014" algn="l" defTabSz="946014" rtl="0" eaLnBrk="1" latinLnBrk="0" hangingPunct="1">
        <a:defRPr sz="1900" kern="1200">
          <a:solidFill>
            <a:schemeClr val="tx1"/>
          </a:solidFill>
          <a:latin typeface="+mn-lt"/>
          <a:ea typeface="+mn-ea"/>
          <a:cs typeface="+mn-cs"/>
        </a:defRPr>
      </a:lvl3pPr>
      <a:lvl4pPr marL="1419022" algn="l" defTabSz="946014" rtl="0" eaLnBrk="1" latinLnBrk="0" hangingPunct="1">
        <a:defRPr sz="1900" kern="1200">
          <a:solidFill>
            <a:schemeClr val="tx1"/>
          </a:solidFill>
          <a:latin typeface="+mn-lt"/>
          <a:ea typeface="+mn-ea"/>
          <a:cs typeface="+mn-cs"/>
        </a:defRPr>
      </a:lvl4pPr>
      <a:lvl5pPr marL="1892029" algn="l" defTabSz="946014" rtl="0" eaLnBrk="1" latinLnBrk="0" hangingPunct="1">
        <a:defRPr sz="1900" kern="1200">
          <a:solidFill>
            <a:schemeClr val="tx1"/>
          </a:solidFill>
          <a:latin typeface="+mn-lt"/>
          <a:ea typeface="+mn-ea"/>
          <a:cs typeface="+mn-cs"/>
        </a:defRPr>
      </a:lvl5pPr>
      <a:lvl6pPr marL="2365036" algn="l" defTabSz="946014" rtl="0" eaLnBrk="1" latinLnBrk="0" hangingPunct="1">
        <a:defRPr sz="1900" kern="1200">
          <a:solidFill>
            <a:schemeClr val="tx1"/>
          </a:solidFill>
          <a:latin typeface="+mn-lt"/>
          <a:ea typeface="+mn-ea"/>
          <a:cs typeface="+mn-cs"/>
        </a:defRPr>
      </a:lvl6pPr>
      <a:lvl7pPr marL="2838042" algn="l" defTabSz="946014" rtl="0" eaLnBrk="1" latinLnBrk="0" hangingPunct="1">
        <a:defRPr sz="1900" kern="1200">
          <a:solidFill>
            <a:schemeClr val="tx1"/>
          </a:solidFill>
          <a:latin typeface="+mn-lt"/>
          <a:ea typeface="+mn-ea"/>
          <a:cs typeface="+mn-cs"/>
        </a:defRPr>
      </a:lvl7pPr>
      <a:lvl8pPr marL="3311051" algn="l" defTabSz="946014" rtl="0" eaLnBrk="1" latinLnBrk="0" hangingPunct="1">
        <a:defRPr sz="1900" kern="1200">
          <a:solidFill>
            <a:schemeClr val="tx1"/>
          </a:solidFill>
          <a:latin typeface="+mn-lt"/>
          <a:ea typeface="+mn-ea"/>
          <a:cs typeface="+mn-cs"/>
        </a:defRPr>
      </a:lvl8pPr>
      <a:lvl9pPr marL="3784058" algn="l" defTabSz="94601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3.xml"/><Relationship Id="rId5" Type="http://schemas.openxmlformats.org/officeDocument/2006/relationships/image" Target="../media/image12.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p:txBody>
          <a:bodyPr/>
          <a:lstStyle/>
          <a:p>
            <a:r>
              <a:rPr lang="en-GB" dirty="0" smtClean="0"/>
              <a:t> </a:t>
            </a:r>
            <a:endParaRPr lang="en-GB" dirty="0"/>
          </a:p>
        </p:txBody>
      </p:sp>
      <p:sp>
        <p:nvSpPr>
          <p:cNvPr id="8194" name="Rectangle 2"/>
          <p:cNvSpPr>
            <a:spLocks noGrp="1" noChangeArrowheads="1"/>
          </p:cNvSpPr>
          <p:nvPr>
            <p:ph type="ctrTitle"/>
          </p:nvPr>
        </p:nvSpPr>
        <p:spPr>
          <a:xfrm>
            <a:off x="661734" y="348191"/>
            <a:ext cx="9504000" cy="1362076"/>
          </a:xfrm>
        </p:spPr>
        <p:txBody>
          <a:bodyPr anchor="ctr"/>
          <a:lstStyle/>
          <a:p>
            <a:pPr lvl="1" algn="ctr"/>
            <a:r>
              <a:rPr lang="en-GB" altLang="en-US" dirty="0" smtClean="0"/>
              <a:t>Development (housing) group</a:t>
            </a:r>
            <a:endParaRPr lang="en-GB" altLang="en-US" dirty="0"/>
          </a:p>
        </p:txBody>
      </p:sp>
      <p:sp>
        <p:nvSpPr>
          <p:cNvPr id="4" name="Rectangle 3"/>
          <p:cNvSpPr/>
          <p:nvPr/>
        </p:nvSpPr>
        <p:spPr>
          <a:xfrm>
            <a:off x="508000" y="1631012"/>
            <a:ext cx="9618133" cy="1791260"/>
          </a:xfrm>
          <a:prstGeom prst="rect">
            <a:avLst/>
          </a:prstGeom>
        </p:spPr>
        <p:txBody>
          <a:bodyPr wrap="square">
            <a:spAutoFit/>
          </a:bodyPr>
          <a:lstStyle/>
          <a:p>
            <a:pPr marL="0" lvl="2" indent="0" algn="l">
              <a:buNone/>
            </a:pPr>
            <a:r>
              <a:rPr lang="en-GB" altLang="en-US" sz="2400" b="1" dirty="0" smtClean="0"/>
              <a:t>Housing assessment needs </a:t>
            </a:r>
            <a:r>
              <a:rPr lang="en-GB" altLang="en-US" sz="2400" dirty="0" smtClean="0"/>
              <a:t>(provided by third party provider)</a:t>
            </a:r>
          </a:p>
          <a:p>
            <a:pPr algn="l">
              <a:buFont typeface="Arial" pitchFamily="34" charset="0"/>
              <a:buChar char="•"/>
            </a:pPr>
            <a:r>
              <a:rPr lang="en-GB" altLang="en-US" sz="2400" dirty="0" smtClean="0"/>
              <a:t> ready </a:t>
            </a:r>
            <a:r>
              <a:rPr lang="en-GB" altLang="en-US" sz="2400" dirty="0" smtClean="0"/>
              <a:t>to be being kicked off</a:t>
            </a:r>
          </a:p>
          <a:p>
            <a:pPr algn="l">
              <a:buFont typeface="Arial" pitchFamily="34" charset="0"/>
              <a:buChar char="•"/>
            </a:pPr>
            <a:r>
              <a:rPr lang="en-GB" altLang="en-US" sz="2400" dirty="0" smtClean="0"/>
              <a:t> query </a:t>
            </a:r>
            <a:r>
              <a:rPr lang="en-GB" altLang="en-US" sz="2400" dirty="0" smtClean="0"/>
              <a:t>with Horsham about methodology of their recommended </a:t>
            </a:r>
            <a:r>
              <a:rPr lang="en-GB" altLang="en-US" sz="2400" dirty="0" smtClean="0"/>
              <a:t>provider </a:t>
            </a:r>
            <a:r>
              <a:rPr lang="en-GB" altLang="en-US" sz="2400" dirty="0" smtClean="0">
                <a:solidFill>
                  <a:schemeClr val="tx2">
                    <a:lumMod val="50000"/>
                    <a:lumOff val="50000"/>
                  </a:schemeClr>
                </a:solidFill>
              </a:rPr>
              <a:t>(Now Resolved)</a:t>
            </a:r>
            <a:endParaRPr lang="en-GB" altLang="en-US" sz="2400" dirty="0" smtClean="0">
              <a:solidFill>
                <a:schemeClr val="tx2">
                  <a:lumMod val="50000"/>
                  <a:lumOff val="50000"/>
                </a:schemeClr>
              </a:solidFill>
            </a:endParaRPr>
          </a:p>
        </p:txBody>
      </p:sp>
    </p:spTree>
    <p:extLst>
      <p:ext uri="{BB962C8B-B14F-4D97-AF65-F5344CB8AC3E}">
        <p14:creationId xmlns="" xmlns:p14="http://schemas.microsoft.com/office/powerpoint/2010/main" val="3196708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r>
              <a:rPr lang="en-GB" dirty="0" smtClean="0"/>
              <a:t> </a:t>
            </a:r>
            <a:endParaRPr lang="en-GB" dirty="0"/>
          </a:p>
        </p:txBody>
      </p:sp>
      <p:sp>
        <p:nvSpPr>
          <p:cNvPr id="3" name="Title 2"/>
          <p:cNvSpPr>
            <a:spLocks noGrp="1"/>
          </p:cNvSpPr>
          <p:nvPr>
            <p:ph type="title"/>
          </p:nvPr>
        </p:nvSpPr>
        <p:spPr/>
        <p:txBody>
          <a:bodyPr/>
          <a:lstStyle/>
          <a:p>
            <a:r>
              <a:rPr lang="en-GB" dirty="0" smtClean="0"/>
              <a:t>Example site assessment sheet</a:t>
            </a:r>
            <a:endParaRPr lang="en-GB" dirty="0"/>
          </a:p>
        </p:txBody>
      </p:sp>
      <p:pic>
        <p:nvPicPr>
          <p:cNvPr id="3074" name="Picture 2"/>
          <p:cNvPicPr>
            <a:picLocks noGrp="1" noChangeAspect="1" noChangeArrowheads="1"/>
          </p:cNvPicPr>
          <p:nvPr>
            <p:ph sz="quarter" idx="30"/>
          </p:nvPr>
        </p:nvPicPr>
        <p:blipFill>
          <a:blip r:embed="rId3">
            <a:extLst>
              <a:ext uri="{28A0092B-C50C-407E-A947-70E740481C1C}">
                <a14:useLocalDpi xmlns="" xmlns:a14="http://schemas.microsoft.com/office/drawing/2010/main" val="0"/>
              </a:ext>
            </a:extLst>
          </a:blip>
          <a:srcRect/>
          <a:stretch>
            <a:fillRect/>
          </a:stretch>
        </p:blipFill>
        <p:spPr bwMode="auto">
          <a:xfrm>
            <a:off x="671223" y="1371600"/>
            <a:ext cx="9348271" cy="54262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17769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r>
              <a:rPr lang="en-GB" dirty="0" smtClean="0"/>
              <a:t> </a:t>
            </a:r>
            <a:endParaRPr lang="en-GB" dirty="0"/>
          </a:p>
        </p:txBody>
      </p:sp>
      <p:sp>
        <p:nvSpPr>
          <p:cNvPr id="3" name="Title 2"/>
          <p:cNvSpPr>
            <a:spLocks noGrp="1"/>
          </p:cNvSpPr>
          <p:nvPr>
            <p:ph type="title"/>
          </p:nvPr>
        </p:nvSpPr>
        <p:spPr/>
        <p:txBody>
          <a:bodyPr/>
          <a:lstStyle/>
          <a:p>
            <a:r>
              <a:rPr lang="en-GB" dirty="0" smtClean="0"/>
              <a:t>Example site summary sheet</a:t>
            </a:r>
            <a:endParaRPr lang="en-GB" dirty="0"/>
          </a:p>
        </p:txBody>
      </p:sp>
      <p:pic>
        <p:nvPicPr>
          <p:cNvPr id="512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79233" y="1446377"/>
            <a:ext cx="8015248" cy="52724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72379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r>
              <a:rPr lang="en-GB" dirty="0" smtClean="0"/>
              <a:t> </a:t>
            </a:r>
            <a:endParaRPr lang="en-GB" dirty="0"/>
          </a:p>
        </p:txBody>
      </p:sp>
      <p:sp>
        <p:nvSpPr>
          <p:cNvPr id="3" name="Title 2"/>
          <p:cNvSpPr>
            <a:spLocks noGrp="1"/>
          </p:cNvSpPr>
          <p:nvPr>
            <p:ph type="title"/>
          </p:nvPr>
        </p:nvSpPr>
        <p:spPr/>
        <p:txBody>
          <a:bodyPr/>
          <a:lstStyle/>
          <a:p>
            <a:r>
              <a:rPr lang="en-GB" dirty="0" smtClean="0"/>
              <a:t>Example site summary sheet</a:t>
            </a:r>
            <a:endParaRPr lang="en-GB" dirty="0"/>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42669" y="1482397"/>
            <a:ext cx="7886319" cy="52309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51961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10693401" cy="7561262"/>
          </a:xfrm>
          <a:prstGeom prst="rect">
            <a:avLst/>
          </a:prstGeom>
          <a:solidFill>
            <a:schemeClr val="bg1">
              <a:alpha val="77000"/>
            </a:schemeClr>
          </a:solidFill>
          <a:ln>
            <a:noFill/>
          </a:ln>
          <a:effectLst>
            <a:outerShdw blurRad="63500" sx="102000" sy="102000" algn="ctr" rotWithShape="0">
              <a:schemeClr val="bg1">
                <a:alpha val="40000"/>
              </a:schemeClr>
            </a:outerShdw>
          </a:effectLst>
          <a:extLst/>
        </p:spPr>
      </p:pic>
      <p:sp>
        <p:nvSpPr>
          <p:cNvPr id="3" name="TextBox 2"/>
          <p:cNvSpPr txBox="1"/>
          <p:nvPr/>
        </p:nvSpPr>
        <p:spPr>
          <a:xfrm>
            <a:off x="104138" y="91446"/>
            <a:ext cx="10482582" cy="7388693"/>
          </a:xfrm>
          <a:prstGeom prst="rect">
            <a:avLst/>
          </a:prstGeom>
          <a:solidFill>
            <a:schemeClr val="bg1">
              <a:alpha val="25000"/>
            </a:schemeClr>
          </a:solidFill>
        </p:spPr>
        <p:txBody>
          <a:bodyPr wrap="square" lIns="91400" tIns="45700" rIns="91400" bIns="45700" rtlCol="0">
            <a:noAutofit/>
          </a:bodyPr>
          <a:lstStyle/>
          <a:p>
            <a:endParaRPr lang="en-GB" dirty="0"/>
          </a:p>
        </p:txBody>
      </p:sp>
    </p:spTree>
    <p:extLst>
      <p:ext uri="{BB962C8B-B14F-4D97-AF65-F5344CB8AC3E}">
        <p14:creationId xmlns="" xmlns:p14="http://schemas.microsoft.com/office/powerpoint/2010/main" val="149108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840321" y="106385"/>
            <a:ext cx="9132331" cy="1262327"/>
          </a:xfrm>
          <a:ln/>
        </p:spPr>
        <p:txBody>
          <a:bodyPr tIns="43937"/>
          <a:lstStyle/>
          <a:p>
            <a:pPr algn="ctr">
              <a:buClrTx/>
              <a:tabLst>
                <a:tab pos="0" algn="l"/>
                <a:tab pos="463018" algn="l"/>
                <a:tab pos="927679" algn="l"/>
                <a:tab pos="1392339" algn="l"/>
                <a:tab pos="1856998" algn="l"/>
                <a:tab pos="2321658" algn="l"/>
                <a:tab pos="2786319" algn="l"/>
                <a:tab pos="3250976" algn="l"/>
                <a:tab pos="3715639" algn="l"/>
                <a:tab pos="4180299" algn="l"/>
                <a:tab pos="4644960" algn="l"/>
                <a:tab pos="5109618" algn="l"/>
                <a:tab pos="5574280" algn="l"/>
                <a:tab pos="6038939" algn="l"/>
                <a:tab pos="6503602" algn="l"/>
                <a:tab pos="6968260" algn="l"/>
                <a:tab pos="7432920" algn="l"/>
                <a:tab pos="7897578" algn="l"/>
                <a:tab pos="8362239" algn="l"/>
                <a:tab pos="8826900" algn="l"/>
                <a:tab pos="9291560" algn="l"/>
              </a:tabLst>
            </a:pPr>
            <a:r>
              <a:rPr lang="en-GB" sz="5000" u="sng" dirty="0"/>
              <a:t>Environmental Focus Group</a:t>
            </a:r>
          </a:p>
        </p:txBody>
      </p:sp>
      <p:sp>
        <p:nvSpPr>
          <p:cNvPr id="4098" name="Rectangle 2"/>
          <p:cNvSpPr>
            <a:spLocks noGrp="1" noChangeArrowheads="1"/>
          </p:cNvSpPr>
          <p:nvPr>
            <p:ph type="subTitle" idx="4294967295"/>
          </p:nvPr>
        </p:nvSpPr>
        <p:spPr bwMode="auto">
          <a:xfrm>
            <a:off x="535520" y="1182944"/>
            <a:ext cx="2596728" cy="1049557"/>
          </a:xfrm>
          <a:prstGeom prst="rect">
            <a:avLst/>
          </a:prstGeom>
          <a:noFill/>
          <a:ln/>
        </p:spPr>
        <p:txBody>
          <a:bodyPr lIns="0" tIns="16384" rIns="0" bIns="0" anchor="ctr"/>
          <a:lstStyle/>
          <a:p>
            <a:pPr marL="0" indent="0" algn="ctr">
              <a:lnSpc>
                <a:spcPct val="93000"/>
              </a:lnSpc>
              <a:buClrTx/>
              <a:tabLst>
                <a:tab pos="0" algn="l"/>
                <a:tab pos="108366" algn="l"/>
                <a:tab pos="573028" algn="l"/>
                <a:tab pos="1037686" algn="l"/>
                <a:tab pos="1502346" algn="l"/>
                <a:tab pos="1967007" algn="l"/>
                <a:tab pos="2431667" algn="l"/>
                <a:tab pos="2896328" algn="l"/>
                <a:tab pos="3360987" algn="l"/>
                <a:tab pos="3825646" algn="l"/>
                <a:tab pos="4290309" algn="l"/>
                <a:tab pos="4754968" algn="l"/>
                <a:tab pos="5219628" algn="l"/>
                <a:tab pos="5684289" algn="l"/>
                <a:tab pos="6148946" algn="l"/>
                <a:tab pos="6613608" algn="l"/>
                <a:tab pos="7078269" algn="l"/>
                <a:tab pos="7542928" algn="l"/>
                <a:tab pos="8007588" algn="l"/>
                <a:tab pos="8472247" algn="l"/>
                <a:tab pos="8936908" algn="l"/>
              </a:tabLst>
            </a:pPr>
            <a:r>
              <a:rPr lang="en-GB" sz="1900" dirty="0">
                <a:solidFill>
                  <a:srgbClr val="FFFFFF"/>
                </a:solidFill>
                <a:latin typeface="Arial" charset="0"/>
              </a:rPr>
              <a:t>Parishioners</a:t>
            </a:r>
          </a:p>
        </p:txBody>
      </p:sp>
      <p:pic>
        <p:nvPicPr>
          <p:cNvPr id="4099" name="Picture 3"/>
          <p:cNvPicPr>
            <a:picLocks noChangeAspect="1" noChangeArrowheads="1"/>
          </p:cNvPicPr>
          <p:nvPr/>
        </p:nvPicPr>
        <p:blipFill>
          <a:blip r:embed="rId3" cstate="print"/>
          <a:srcRect/>
          <a:stretch>
            <a:fillRect/>
          </a:stretch>
        </p:blipFill>
        <p:spPr bwMode="auto">
          <a:xfrm>
            <a:off x="587725" y="2051481"/>
            <a:ext cx="2500739" cy="1584658"/>
          </a:xfrm>
          <a:prstGeom prst="rect">
            <a:avLst/>
          </a:prstGeom>
          <a:noFill/>
          <a:ln w="9525" cap="flat">
            <a:noFill/>
            <a:round/>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916100" y="5069953"/>
            <a:ext cx="1618325" cy="1770434"/>
          </a:xfrm>
          <a:prstGeom prst="rect">
            <a:avLst/>
          </a:prstGeom>
          <a:noFill/>
          <a:ln w="9525" cap="flat">
            <a:noFill/>
            <a:round/>
            <a:headEnd/>
            <a:tailEnd/>
          </a:ln>
          <a:effectLst/>
        </p:spPr>
      </p:pic>
      <p:sp>
        <p:nvSpPr>
          <p:cNvPr id="4101" name="Text Box 5"/>
          <p:cNvSpPr txBox="1">
            <a:spLocks noChangeArrowheads="1"/>
          </p:cNvSpPr>
          <p:nvPr/>
        </p:nvSpPr>
        <p:spPr bwMode="auto">
          <a:xfrm>
            <a:off x="840317" y="4423711"/>
            <a:ext cx="1909656" cy="603377"/>
          </a:xfrm>
          <a:prstGeom prst="rect">
            <a:avLst/>
          </a:prstGeom>
          <a:noFill/>
          <a:ln w="9525" cap="flat">
            <a:noFill/>
            <a:round/>
            <a:headEnd/>
            <a:tailEnd/>
          </a:ln>
          <a:effectLst/>
        </p:spPr>
        <p:txBody>
          <a:bodyPr lIns="93085" tIns="62926" rIns="93085" bIns="46542"/>
          <a:lstStyle/>
          <a:p>
            <a:pPr defTabSz="464661" hangingPunct="0">
              <a:lnSpc>
                <a:spcPct val="93000"/>
              </a:lnSpc>
              <a:spcAft>
                <a:spcPct val="0"/>
              </a:spcAft>
              <a:buSzPct val="100000"/>
              <a:tabLst>
                <a:tab pos="0" algn="l"/>
                <a:tab pos="463018" algn="l"/>
                <a:tab pos="927679" algn="l"/>
                <a:tab pos="1392339" algn="l"/>
                <a:tab pos="1856998" algn="l"/>
                <a:tab pos="2321658" algn="l"/>
                <a:tab pos="2786319" algn="l"/>
                <a:tab pos="3250976" algn="l"/>
                <a:tab pos="3715639" algn="l"/>
                <a:tab pos="4180299" algn="l"/>
                <a:tab pos="4644960" algn="l"/>
                <a:tab pos="5109618" algn="l"/>
                <a:tab pos="5574280" algn="l"/>
                <a:tab pos="6038939" algn="l"/>
                <a:tab pos="6503602" algn="l"/>
                <a:tab pos="6968260" algn="l"/>
                <a:tab pos="7432920" algn="l"/>
                <a:tab pos="7897578" algn="l"/>
                <a:tab pos="8362239" algn="l"/>
                <a:tab pos="8826900" algn="l"/>
                <a:tab pos="9291560" algn="l"/>
              </a:tabLst>
            </a:pPr>
            <a:r>
              <a:rPr lang="en-GB" sz="1900" dirty="0">
                <a:solidFill>
                  <a:srgbClr val="FFFFFF"/>
                </a:solidFill>
                <a:ea typeface="Microsoft YaHei" charset="-122"/>
                <a:cs typeface="Lucida Sans Unicode"/>
              </a:rPr>
              <a:t>Neighbourhood</a:t>
            </a:r>
          </a:p>
          <a:p>
            <a:pPr defTabSz="464661" hangingPunct="0">
              <a:lnSpc>
                <a:spcPct val="93000"/>
              </a:lnSpc>
              <a:spcAft>
                <a:spcPct val="0"/>
              </a:spcAft>
              <a:buSzPct val="100000"/>
              <a:tabLst>
                <a:tab pos="0" algn="l"/>
                <a:tab pos="463018" algn="l"/>
                <a:tab pos="927679" algn="l"/>
                <a:tab pos="1392339" algn="l"/>
                <a:tab pos="1856998" algn="l"/>
                <a:tab pos="2321658" algn="l"/>
                <a:tab pos="2786319" algn="l"/>
                <a:tab pos="3250976" algn="l"/>
                <a:tab pos="3715639" algn="l"/>
                <a:tab pos="4180299" algn="l"/>
                <a:tab pos="4644960" algn="l"/>
                <a:tab pos="5109618" algn="l"/>
                <a:tab pos="5574280" algn="l"/>
                <a:tab pos="6038939" algn="l"/>
                <a:tab pos="6503602" algn="l"/>
                <a:tab pos="6968260" algn="l"/>
                <a:tab pos="7432920" algn="l"/>
                <a:tab pos="7897578" algn="l"/>
                <a:tab pos="8362239" algn="l"/>
                <a:tab pos="8826900" algn="l"/>
                <a:tab pos="9291560" algn="l"/>
              </a:tabLst>
            </a:pPr>
            <a:r>
              <a:rPr lang="en-GB" sz="1900" dirty="0">
                <a:solidFill>
                  <a:srgbClr val="FFFFFF"/>
                </a:solidFill>
                <a:ea typeface="Microsoft YaHei" charset="-122"/>
                <a:cs typeface="Lucida Sans Unicode"/>
              </a:rPr>
              <a:t>Survey</a:t>
            </a:r>
          </a:p>
        </p:txBody>
      </p:sp>
      <p:pic>
        <p:nvPicPr>
          <p:cNvPr id="4102" name="Picture 6"/>
          <p:cNvPicPr>
            <a:picLocks noChangeAspect="1" noChangeArrowheads="1"/>
          </p:cNvPicPr>
          <p:nvPr/>
        </p:nvPicPr>
        <p:blipFill>
          <a:blip r:embed="rId5" cstate="print"/>
          <a:srcRect/>
          <a:stretch>
            <a:fillRect/>
          </a:stretch>
        </p:blipFill>
        <p:spPr bwMode="auto">
          <a:xfrm>
            <a:off x="3822688" y="2088009"/>
            <a:ext cx="3202968" cy="1514793"/>
          </a:xfrm>
          <a:prstGeom prst="rect">
            <a:avLst/>
          </a:prstGeom>
          <a:noFill/>
          <a:ln w="9525" cap="flat">
            <a:noFill/>
            <a:round/>
            <a:headEnd/>
            <a:tailEnd/>
          </a:ln>
          <a:effectLst/>
        </p:spPr>
      </p:pic>
      <p:sp>
        <p:nvSpPr>
          <p:cNvPr id="4103" name="Text Box 7"/>
          <p:cNvSpPr txBox="1">
            <a:spLocks noChangeArrowheads="1"/>
          </p:cNvSpPr>
          <p:nvPr/>
        </p:nvSpPr>
        <p:spPr bwMode="auto">
          <a:xfrm>
            <a:off x="4506392" y="1395706"/>
            <a:ext cx="1756413" cy="692295"/>
          </a:xfrm>
          <a:prstGeom prst="rect">
            <a:avLst/>
          </a:prstGeom>
          <a:noFill/>
          <a:ln w="9525" cap="flat">
            <a:noFill/>
            <a:round/>
            <a:headEnd/>
            <a:tailEnd/>
          </a:ln>
          <a:effectLst/>
        </p:spPr>
        <p:txBody>
          <a:bodyPr lIns="93085" tIns="62926" rIns="93085" bIns="46542"/>
          <a:lstStyle/>
          <a:p>
            <a:pPr defTabSz="464661" hangingPunct="0">
              <a:lnSpc>
                <a:spcPct val="93000"/>
              </a:lnSpc>
              <a:spcAft>
                <a:spcPct val="0"/>
              </a:spcAft>
              <a:buSzPct val="100000"/>
              <a:tabLst>
                <a:tab pos="0" algn="l"/>
                <a:tab pos="463018" algn="l"/>
                <a:tab pos="927679" algn="l"/>
                <a:tab pos="1392339" algn="l"/>
                <a:tab pos="1856998" algn="l"/>
                <a:tab pos="2321658" algn="l"/>
                <a:tab pos="2786319" algn="l"/>
                <a:tab pos="3250976" algn="l"/>
                <a:tab pos="3715639" algn="l"/>
                <a:tab pos="4180299" algn="l"/>
                <a:tab pos="4644960" algn="l"/>
                <a:tab pos="5109618" algn="l"/>
                <a:tab pos="5574280" algn="l"/>
                <a:tab pos="6038939" algn="l"/>
                <a:tab pos="6503602" algn="l"/>
                <a:tab pos="6968260" algn="l"/>
                <a:tab pos="7432920" algn="l"/>
                <a:tab pos="7897578" algn="l"/>
                <a:tab pos="8362239" algn="l"/>
                <a:tab pos="8826900" algn="l"/>
                <a:tab pos="9291560" algn="l"/>
              </a:tabLst>
            </a:pPr>
            <a:r>
              <a:rPr lang="en-GB" sz="1900" dirty="0">
                <a:solidFill>
                  <a:srgbClr val="FFFFFF"/>
                </a:solidFill>
                <a:ea typeface="Microsoft YaHei" charset="-122"/>
                <a:cs typeface="Lucida Sans Unicode"/>
              </a:rPr>
              <a:t>Environmental Focus Group</a:t>
            </a:r>
          </a:p>
        </p:txBody>
      </p:sp>
      <p:pic>
        <p:nvPicPr>
          <p:cNvPr id="4104" name="Picture 8"/>
          <p:cNvPicPr>
            <a:picLocks noChangeAspect="1" noChangeArrowheads="1"/>
          </p:cNvPicPr>
          <p:nvPr/>
        </p:nvPicPr>
        <p:blipFill>
          <a:blip r:embed="rId6" cstate="print"/>
          <a:srcRect/>
          <a:stretch>
            <a:fillRect/>
          </a:stretch>
        </p:blipFill>
        <p:spPr bwMode="auto">
          <a:xfrm>
            <a:off x="3856368" y="4752386"/>
            <a:ext cx="3399997" cy="1937157"/>
          </a:xfrm>
          <a:prstGeom prst="rect">
            <a:avLst/>
          </a:prstGeom>
          <a:noFill/>
          <a:ln w="9525" cap="flat">
            <a:noFill/>
            <a:round/>
            <a:headEnd/>
            <a:tailEnd/>
          </a:ln>
          <a:effectLst/>
        </p:spPr>
      </p:pic>
      <p:sp>
        <p:nvSpPr>
          <p:cNvPr id="4105" name="Line 9"/>
          <p:cNvSpPr>
            <a:spLocks noChangeShapeType="1"/>
          </p:cNvSpPr>
          <p:nvPr/>
        </p:nvSpPr>
        <p:spPr bwMode="auto">
          <a:xfrm flipV="1">
            <a:off x="5410701" y="3601207"/>
            <a:ext cx="1683" cy="1297260"/>
          </a:xfrm>
          <a:prstGeom prst="line">
            <a:avLst/>
          </a:prstGeom>
          <a:noFill/>
          <a:ln w="9525" cap="flat">
            <a:solidFill>
              <a:srgbClr val="66FFFF"/>
            </a:solidFill>
            <a:round/>
            <a:headEnd/>
            <a:tailEnd type="triangle" w="med" len="med"/>
          </a:ln>
          <a:effectLst/>
        </p:spPr>
        <p:txBody>
          <a:bodyPr lIns="94573" tIns="47288" rIns="94573" bIns="47288"/>
          <a:lstStyle/>
          <a:p>
            <a:pPr algn="l" defTabSz="4646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4106" name="Line 10"/>
          <p:cNvSpPr>
            <a:spLocks noChangeShapeType="1"/>
          </p:cNvSpPr>
          <p:nvPr/>
        </p:nvSpPr>
        <p:spPr bwMode="auto">
          <a:xfrm>
            <a:off x="1756421" y="3744119"/>
            <a:ext cx="1683" cy="678005"/>
          </a:xfrm>
          <a:prstGeom prst="line">
            <a:avLst/>
          </a:prstGeom>
          <a:noFill/>
          <a:ln w="9525" cap="flat">
            <a:solidFill>
              <a:srgbClr val="66FFFF"/>
            </a:solidFill>
            <a:round/>
            <a:headEnd/>
            <a:tailEnd type="triangle" w="med" len="med"/>
          </a:ln>
          <a:effectLst/>
        </p:spPr>
        <p:txBody>
          <a:bodyPr lIns="94573" tIns="47288" rIns="94573" bIns="47288"/>
          <a:lstStyle/>
          <a:p>
            <a:pPr algn="l" defTabSz="4646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4107" name="Line 11"/>
          <p:cNvSpPr>
            <a:spLocks noChangeShapeType="1"/>
          </p:cNvSpPr>
          <p:nvPr/>
        </p:nvSpPr>
        <p:spPr bwMode="auto">
          <a:xfrm>
            <a:off x="2596728" y="5905161"/>
            <a:ext cx="1259632" cy="1587"/>
          </a:xfrm>
          <a:prstGeom prst="line">
            <a:avLst/>
          </a:prstGeom>
          <a:noFill/>
          <a:ln w="9525" cap="flat">
            <a:solidFill>
              <a:srgbClr val="66FFFF"/>
            </a:solidFill>
            <a:round/>
            <a:headEnd/>
            <a:tailEnd type="triangle" w="med" len="med"/>
          </a:ln>
          <a:effectLst/>
        </p:spPr>
        <p:txBody>
          <a:bodyPr lIns="94573" tIns="47288" rIns="94573" bIns="47288"/>
          <a:lstStyle/>
          <a:p>
            <a:pPr algn="l" defTabSz="4646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pic>
        <p:nvPicPr>
          <p:cNvPr id="4108" name="Picture 12"/>
          <p:cNvPicPr>
            <a:picLocks noChangeAspect="1" noChangeArrowheads="1"/>
          </p:cNvPicPr>
          <p:nvPr/>
        </p:nvPicPr>
        <p:blipFill>
          <a:blip r:embed="rId7" cstate="print"/>
          <a:srcRect/>
          <a:stretch>
            <a:fillRect/>
          </a:stretch>
        </p:blipFill>
        <p:spPr bwMode="auto">
          <a:xfrm>
            <a:off x="8347589" y="1945104"/>
            <a:ext cx="1963544" cy="1818069"/>
          </a:xfrm>
          <a:prstGeom prst="rect">
            <a:avLst/>
          </a:prstGeom>
          <a:noFill/>
          <a:ln w="9525" cap="flat">
            <a:noFill/>
            <a:round/>
            <a:headEnd/>
            <a:tailEnd/>
          </a:ln>
          <a:effectLst/>
        </p:spPr>
      </p:pic>
      <p:pic>
        <p:nvPicPr>
          <p:cNvPr id="4109" name="Picture 13"/>
          <p:cNvPicPr>
            <a:picLocks noChangeAspect="1" noChangeArrowheads="1"/>
          </p:cNvPicPr>
          <p:nvPr/>
        </p:nvPicPr>
        <p:blipFill>
          <a:blip r:embed="rId8" cstate="print"/>
          <a:srcRect/>
          <a:stretch>
            <a:fillRect/>
          </a:stretch>
        </p:blipFill>
        <p:spPr bwMode="auto">
          <a:xfrm>
            <a:off x="8248240" y="4771440"/>
            <a:ext cx="2138680" cy="2070535"/>
          </a:xfrm>
          <a:prstGeom prst="rect">
            <a:avLst/>
          </a:prstGeom>
          <a:noFill/>
          <a:ln w="9525" cap="flat">
            <a:noFill/>
            <a:round/>
            <a:headEnd/>
            <a:tailEnd/>
          </a:ln>
          <a:effectLst/>
        </p:spPr>
      </p:pic>
      <p:sp>
        <p:nvSpPr>
          <p:cNvPr id="4110" name="Text Box 14"/>
          <p:cNvSpPr txBox="1">
            <a:spLocks noChangeArrowheads="1"/>
          </p:cNvSpPr>
          <p:nvPr/>
        </p:nvSpPr>
        <p:spPr bwMode="auto">
          <a:xfrm>
            <a:off x="8325696" y="1544970"/>
            <a:ext cx="1737888" cy="344559"/>
          </a:xfrm>
          <a:prstGeom prst="rect">
            <a:avLst/>
          </a:prstGeom>
          <a:noFill/>
          <a:ln w="9525" cap="flat">
            <a:noFill/>
            <a:round/>
            <a:headEnd/>
            <a:tailEnd/>
          </a:ln>
          <a:effectLst/>
        </p:spPr>
        <p:txBody>
          <a:bodyPr wrap="none" lIns="93085" tIns="46542" rIns="93085" bIns="46542"/>
          <a:lstStyle/>
          <a:p>
            <a:pPr algn="l" defTabSz="464661" hangingPunct="0">
              <a:lnSpc>
                <a:spcPct val="93000"/>
              </a:lnSpc>
              <a:spcAft>
                <a:spcPct val="0"/>
              </a:spcAft>
              <a:buClr>
                <a:srgbClr val="000000"/>
              </a:buClr>
              <a:buSzPct val="100000"/>
              <a:tabLst>
                <a:tab pos="0" algn="l"/>
                <a:tab pos="463018" algn="l"/>
                <a:tab pos="927679" algn="l"/>
                <a:tab pos="1392339" algn="l"/>
                <a:tab pos="1856998" algn="l"/>
                <a:tab pos="2321658" algn="l"/>
                <a:tab pos="2786319" algn="l"/>
                <a:tab pos="3250976" algn="l"/>
                <a:tab pos="3715639" algn="l"/>
                <a:tab pos="4180299" algn="l"/>
                <a:tab pos="4644960" algn="l"/>
                <a:tab pos="5109618" algn="l"/>
                <a:tab pos="5574280" algn="l"/>
                <a:tab pos="6038939" algn="l"/>
                <a:tab pos="6503602" algn="l"/>
                <a:tab pos="6968260" algn="l"/>
                <a:tab pos="7432920" algn="l"/>
                <a:tab pos="7897578" algn="l"/>
                <a:tab pos="8362239" algn="l"/>
                <a:tab pos="8826900" algn="l"/>
                <a:tab pos="9291560" algn="l"/>
              </a:tabLst>
            </a:pPr>
            <a:r>
              <a:rPr lang="en-GB" sz="1900" dirty="0">
                <a:solidFill>
                  <a:srgbClr val="FFFFFF"/>
                </a:solidFill>
                <a:ea typeface="Microsoft YaHei" charset="-122"/>
                <a:cs typeface="Lucida Sans Unicode"/>
              </a:rPr>
              <a:t>Green Spaces</a:t>
            </a:r>
          </a:p>
        </p:txBody>
      </p:sp>
      <p:sp>
        <p:nvSpPr>
          <p:cNvPr id="4111" name="Text Box 15"/>
          <p:cNvSpPr txBox="1">
            <a:spLocks noChangeArrowheads="1"/>
          </p:cNvSpPr>
          <p:nvPr/>
        </p:nvSpPr>
        <p:spPr bwMode="auto">
          <a:xfrm>
            <a:off x="8113520" y="4201408"/>
            <a:ext cx="2207725" cy="344560"/>
          </a:xfrm>
          <a:prstGeom prst="rect">
            <a:avLst/>
          </a:prstGeom>
          <a:noFill/>
          <a:ln w="9525" cap="flat">
            <a:noFill/>
            <a:round/>
            <a:headEnd/>
            <a:tailEnd/>
          </a:ln>
          <a:effectLst/>
        </p:spPr>
        <p:txBody>
          <a:bodyPr wrap="none" lIns="93085" tIns="46542" rIns="93085" bIns="46542"/>
          <a:lstStyle/>
          <a:p>
            <a:pPr algn="l" defTabSz="464661" hangingPunct="0">
              <a:lnSpc>
                <a:spcPct val="93000"/>
              </a:lnSpc>
              <a:spcAft>
                <a:spcPct val="0"/>
              </a:spcAft>
              <a:buClr>
                <a:srgbClr val="000000"/>
              </a:buClr>
              <a:buSzPct val="100000"/>
              <a:tabLst>
                <a:tab pos="0" algn="l"/>
                <a:tab pos="463018" algn="l"/>
                <a:tab pos="927679" algn="l"/>
                <a:tab pos="1392339" algn="l"/>
                <a:tab pos="1856998" algn="l"/>
                <a:tab pos="2321658" algn="l"/>
                <a:tab pos="2786319" algn="l"/>
                <a:tab pos="3250976" algn="l"/>
                <a:tab pos="3715639" algn="l"/>
                <a:tab pos="4180299" algn="l"/>
                <a:tab pos="4644960" algn="l"/>
                <a:tab pos="5109618" algn="l"/>
                <a:tab pos="5574280" algn="l"/>
                <a:tab pos="6038939" algn="l"/>
                <a:tab pos="6503602" algn="l"/>
                <a:tab pos="6968260" algn="l"/>
                <a:tab pos="7432920" algn="l"/>
                <a:tab pos="7897578" algn="l"/>
                <a:tab pos="8362239" algn="l"/>
                <a:tab pos="8826900" algn="l"/>
                <a:tab pos="9291560" algn="l"/>
              </a:tabLst>
            </a:pPr>
            <a:r>
              <a:rPr lang="en-GB" sz="1900" dirty="0">
                <a:solidFill>
                  <a:srgbClr val="FFFFFF"/>
                </a:solidFill>
                <a:ea typeface="Microsoft YaHei" charset="-122"/>
                <a:cs typeface="Lucida Sans Unicode"/>
              </a:rPr>
              <a:t>Recommendations</a:t>
            </a:r>
          </a:p>
        </p:txBody>
      </p:sp>
      <p:sp>
        <p:nvSpPr>
          <p:cNvPr id="4112" name="Line 16"/>
          <p:cNvSpPr>
            <a:spLocks noChangeShapeType="1"/>
          </p:cNvSpPr>
          <p:nvPr/>
        </p:nvSpPr>
        <p:spPr bwMode="auto">
          <a:xfrm>
            <a:off x="7178897" y="2808886"/>
            <a:ext cx="1069339" cy="1587"/>
          </a:xfrm>
          <a:prstGeom prst="line">
            <a:avLst/>
          </a:prstGeom>
          <a:noFill/>
          <a:ln w="9525" cap="flat">
            <a:solidFill>
              <a:srgbClr val="66FFFF"/>
            </a:solidFill>
            <a:round/>
            <a:headEnd/>
            <a:tailEnd type="triangle" w="med" len="med"/>
          </a:ln>
          <a:effectLst/>
        </p:spPr>
        <p:txBody>
          <a:bodyPr lIns="94573" tIns="47288" rIns="94573" bIns="47288"/>
          <a:lstStyle/>
          <a:p>
            <a:pPr algn="l" defTabSz="4646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4113" name="Line 17"/>
          <p:cNvSpPr>
            <a:spLocks noChangeShapeType="1"/>
          </p:cNvSpPr>
          <p:nvPr/>
        </p:nvSpPr>
        <p:spPr bwMode="auto">
          <a:xfrm>
            <a:off x="7178897" y="3169323"/>
            <a:ext cx="840315" cy="936822"/>
          </a:xfrm>
          <a:prstGeom prst="line">
            <a:avLst/>
          </a:prstGeom>
          <a:noFill/>
          <a:ln w="9525" cap="flat">
            <a:solidFill>
              <a:srgbClr val="66FFFF"/>
            </a:solidFill>
            <a:round/>
            <a:headEnd/>
            <a:tailEnd type="triangle" w="med" len="med"/>
          </a:ln>
          <a:effectLst/>
        </p:spPr>
        <p:txBody>
          <a:bodyPr lIns="94573" tIns="47288" rIns="94573" bIns="47288"/>
          <a:lstStyle/>
          <a:p>
            <a:pPr algn="l" defTabSz="4646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09616" y="42872"/>
            <a:ext cx="4383453" cy="1262327"/>
          </a:xfrm>
          <a:ln/>
        </p:spPr>
        <p:txBody>
          <a:bodyPr tIns="40213"/>
          <a:lstStyle/>
          <a:p>
            <a:pPr>
              <a:buClrTx/>
              <a:tabLst>
                <a:tab pos="0" algn="l"/>
                <a:tab pos="463018" algn="l"/>
                <a:tab pos="927679" algn="l"/>
                <a:tab pos="1392339" algn="l"/>
                <a:tab pos="1856998" algn="l"/>
                <a:tab pos="2321658" algn="l"/>
                <a:tab pos="2786319" algn="l"/>
                <a:tab pos="3250976" algn="l"/>
                <a:tab pos="3715639" algn="l"/>
                <a:tab pos="4180299" algn="l"/>
                <a:tab pos="4644960" algn="l"/>
                <a:tab pos="5109618" algn="l"/>
                <a:tab pos="5574280" algn="l"/>
                <a:tab pos="6038939" algn="l"/>
                <a:tab pos="6503602" algn="l"/>
                <a:tab pos="6968260" algn="l"/>
                <a:tab pos="7432920" algn="l"/>
                <a:tab pos="7897578" algn="l"/>
                <a:tab pos="8362239" algn="l"/>
                <a:tab pos="8826900" algn="l"/>
                <a:tab pos="9291560" algn="l"/>
              </a:tabLst>
            </a:pPr>
            <a:r>
              <a:rPr lang="en-GB" sz="4600" u="sng" dirty="0"/>
              <a:t>SWOT Analysis</a:t>
            </a:r>
          </a:p>
        </p:txBody>
      </p:sp>
      <p:pic>
        <p:nvPicPr>
          <p:cNvPr id="5122" name="Picture 2"/>
          <p:cNvPicPr>
            <a:picLocks noChangeAspect="1" noChangeArrowheads="1"/>
          </p:cNvPicPr>
          <p:nvPr/>
        </p:nvPicPr>
        <p:blipFill>
          <a:blip r:embed="rId3" cstate="print"/>
          <a:srcRect/>
          <a:stretch>
            <a:fillRect/>
          </a:stretch>
        </p:blipFill>
        <p:spPr bwMode="auto">
          <a:xfrm>
            <a:off x="6720845" y="296933"/>
            <a:ext cx="3361264" cy="2008609"/>
          </a:xfrm>
          <a:prstGeom prst="rect">
            <a:avLst/>
          </a:prstGeom>
          <a:noFill/>
          <a:ln w="9525" cap="flat">
            <a:noFill/>
            <a:round/>
            <a:headEnd/>
            <a:tailEnd/>
          </a:ln>
          <a:effectLst/>
        </p:spPr>
      </p:pic>
      <p:sp>
        <p:nvSpPr>
          <p:cNvPr id="5123" name="Text Box 3"/>
          <p:cNvSpPr txBox="1">
            <a:spLocks noChangeArrowheads="1"/>
          </p:cNvSpPr>
          <p:nvPr/>
        </p:nvSpPr>
        <p:spPr bwMode="auto">
          <a:xfrm>
            <a:off x="5740765" y="2664385"/>
            <a:ext cx="4494595" cy="3829854"/>
          </a:xfrm>
          <a:prstGeom prst="rect">
            <a:avLst/>
          </a:prstGeom>
          <a:noFill/>
          <a:ln w="9525" cap="flat">
            <a:noFill/>
            <a:round/>
            <a:headEnd/>
            <a:tailEnd/>
          </a:ln>
          <a:effectLst/>
        </p:spPr>
        <p:txBody>
          <a:bodyPr wrap="none" lIns="93085" tIns="68510" rIns="93085" bIns="46542"/>
          <a:lstStyle/>
          <a:p>
            <a:pPr marL="218376" indent="-218376"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OPPORTUNITIES</a:t>
            </a:r>
          </a:p>
          <a:p>
            <a:pPr marL="441674" lvl="1" indent="-223301"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Renewable energy</a:t>
            </a:r>
          </a:p>
          <a:p>
            <a:pPr marL="441674" lvl="1" indent="-223301"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Education</a:t>
            </a:r>
          </a:p>
          <a:p>
            <a:pPr marL="441674" lvl="1" indent="-223301"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Cycle paths</a:t>
            </a:r>
          </a:p>
          <a:p>
            <a:pPr marL="441674" lvl="1" indent="-223301"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etc.</a:t>
            </a:r>
          </a:p>
          <a:p>
            <a:pPr marL="218376" indent="-218376" algn="l" defTabSz="464661" hangingPunct="0">
              <a:lnSpc>
                <a:spcPct val="93000"/>
              </a:lnSpc>
              <a:spcAft>
                <a:spcPct val="0"/>
              </a:spcAft>
              <a:buClr>
                <a:srgbClr val="FFFFFF"/>
              </a:buClr>
              <a:buSzPct val="45000"/>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endParaRPr lang="en-GB" sz="2500" dirty="0">
              <a:solidFill>
                <a:srgbClr val="FFFFFF"/>
              </a:solidFill>
              <a:ea typeface="Microsoft YaHei" charset="-122"/>
              <a:cs typeface="Lucida Sans Unicode"/>
            </a:endParaRPr>
          </a:p>
          <a:p>
            <a:pPr marL="218376" indent="-218376"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THREATS</a:t>
            </a:r>
          </a:p>
          <a:p>
            <a:pPr marL="441674" lvl="1" indent="-223301"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Flooding</a:t>
            </a:r>
          </a:p>
          <a:p>
            <a:pPr marL="441674" lvl="1" indent="-223301"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Invasive species</a:t>
            </a:r>
          </a:p>
          <a:p>
            <a:pPr marL="441674" lvl="1" indent="-223301"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Inappropriate development</a:t>
            </a:r>
          </a:p>
          <a:p>
            <a:pPr marL="441674" lvl="1" indent="-223301"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Noise &amp; light pollution</a:t>
            </a:r>
          </a:p>
          <a:p>
            <a:pPr marL="441674" lvl="1" indent="-223301" algn="l" defTabSz="464661" hangingPunct="0">
              <a:lnSpc>
                <a:spcPct val="93000"/>
              </a:lnSpc>
              <a:spcAft>
                <a:spcPct val="0"/>
              </a:spcAft>
              <a:buClr>
                <a:srgbClr val="FFFFFF"/>
              </a:buClr>
              <a:buSzPct val="45000"/>
              <a:buFont typeface="Wingdings" charset="2"/>
              <a:buChar char=""/>
              <a:tabLst>
                <a:tab pos="218376" algn="l"/>
                <a:tab pos="681392" algn="l"/>
                <a:tab pos="1146051" algn="l"/>
                <a:tab pos="1610710" algn="l"/>
                <a:tab pos="2075372" algn="l"/>
                <a:tab pos="2540034" algn="l"/>
                <a:tab pos="3004692" algn="l"/>
                <a:tab pos="3469353" algn="l"/>
                <a:tab pos="3934012" algn="l"/>
                <a:tab pos="4398674" algn="l"/>
                <a:tab pos="4863333" algn="l"/>
                <a:tab pos="5327994" algn="l"/>
                <a:tab pos="5792652" algn="l"/>
                <a:tab pos="6257313" algn="l"/>
                <a:tab pos="6721974" algn="l"/>
                <a:tab pos="7186634" algn="l"/>
                <a:tab pos="7651295" algn="l"/>
                <a:tab pos="8115955" algn="l"/>
                <a:tab pos="8580610" algn="l"/>
                <a:tab pos="9045275" algn="l"/>
                <a:tab pos="9509934" algn="l"/>
              </a:tabLst>
            </a:pPr>
            <a:r>
              <a:rPr lang="en-GB" sz="2500" dirty="0">
                <a:solidFill>
                  <a:srgbClr val="FFFFFF"/>
                </a:solidFill>
                <a:ea typeface="Microsoft YaHei" charset="-122"/>
                <a:cs typeface="Lucida Sans Unicode"/>
              </a:rPr>
              <a:t>etc.</a:t>
            </a:r>
          </a:p>
        </p:txBody>
      </p:sp>
      <p:sp>
        <p:nvSpPr>
          <p:cNvPr id="5124" name="Text Box 4"/>
          <p:cNvSpPr txBox="1">
            <a:spLocks noChangeArrowheads="1"/>
          </p:cNvSpPr>
          <p:nvPr/>
        </p:nvSpPr>
        <p:spPr bwMode="auto">
          <a:xfrm>
            <a:off x="518680" y="1271863"/>
            <a:ext cx="4140957" cy="4849243"/>
          </a:xfrm>
          <a:prstGeom prst="rect">
            <a:avLst/>
          </a:prstGeom>
          <a:noFill/>
          <a:ln w="9525" cap="flat">
            <a:noFill/>
            <a:round/>
            <a:headEnd/>
            <a:tailEnd/>
          </a:ln>
          <a:effectLst/>
        </p:spPr>
        <p:txBody>
          <a:bodyPr lIns="93085" tIns="46542" rIns="93085" bIns="46542"/>
          <a:lstStyle/>
          <a:p>
            <a:pPr marL="223301"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STRENGTHS</a:t>
            </a:r>
          </a:p>
          <a:p>
            <a:pPr marL="408834"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South Downs National Park</a:t>
            </a:r>
          </a:p>
          <a:p>
            <a:pPr marL="408834"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Footpaths &amp; bridleways</a:t>
            </a:r>
          </a:p>
          <a:p>
            <a:pPr marL="408834"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Unspoilt countryside</a:t>
            </a:r>
          </a:p>
          <a:p>
            <a:pPr marL="408834"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Flora &amp; fauna</a:t>
            </a:r>
          </a:p>
          <a:p>
            <a:pPr marL="408834"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etc.</a:t>
            </a:r>
          </a:p>
          <a:p>
            <a:pPr marL="223301" indent="-223301" algn="l" defTabSz="464661" hangingPunct="0">
              <a:lnSpc>
                <a:spcPct val="93000"/>
              </a:lnSpc>
              <a:spcAft>
                <a:spcPct val="0"/>
              </a:spcAft>
              <a:buClr>
                <a:srgbClr val="FFFFFF"/>
              </a:buClr>
              <a:buSzPct val="45000"/>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endParaRPr lang="en-GB" sz="2500" dirty="0">
              <a:solidFill>
                <a:srgbClr val="FFFFFF"/>
              </a:solidFill>
              <a:ea typeface="Microsoft YaHei" charset="-122"/>
              <a:cs typeface="Lucida Sans Unicode"/>
            </a:endParaRPr>
          </a:p>
          <a:p>
            <a:pPr marL="223301"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WEAKNESSES</a:t>
            </a:r>
          </a:p>
          <a:p>
            <a:pPr marL="408834"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Footpath surfaces</a:t>
            </a:r>
          </a:p>
          <a:p>
            <a:pPr marL="408834"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Disability access</a:t>
            </a:r>
          </a:p>
          <a:p>
            <a:pPr marL="408834"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Connectivity</a:t>
            </a:r>
          </a:p>
          <a:p>
            <a:pPr marL="408834"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Parking</a:t>
            </a:r>
          </a:p>
          <a:p>
            <a:pPr marL="408834" indent="-223301" algn="l" defTabSz="464661" hangingPunct="0">
              <a:lnSpc>
                <a:spcPct val="93000"/>
              </a:lnSpc>
              <a:spcAft>
                <a:spcPct val="0"/>
              </a:spcAft>
              <a:buClr>
                <a:srgbClr val="FFFFFF"/>
              </a:buClr>
              <a:buSzPct val="45000"/>
              <a:buFont typeface="Wingdings" charset="2"/>
              <a:buChar char=""/>
              <a:tabLst>
                <a:tab pos="223301" algn="l"/>
                <a:tab pos="686317" algn="l"/>
                <a:tab pos="1150978" algn="l"/>
                <a:tab pos="1615635" algn="l"/>
                <a:tab pos="2080298" algn="l"/>
                <a:tab pos="2544958" algn="l"/>
                <a:tab pos="3009619" algn="l"/>
                <a:tab pos="3474277" algn="l"/>
                <a:tab pos="3938938" algn="l"/>
                <a:tab pos="4403599" algn="l"/>
                <a:tab pos="4868261" algn="l"/>
                <a:tab pos="5332919" algn="l"/>
                <a:tab pos="5797579" algn="l"/>
                <a:tab pos="6262238" algn="l"/>
                <a:tab pos="6726900" algn="l"/>
                <a:tab pos="7191559" algn="l"/>
                <a:tab pos="7656219" algn="l"/>
                <a:tab pos="8120881" algn="l"/>
                <a:tab pos="8585539" algn="l"/>
                <a:tab pos="9050200" algn="l"/>
                <a:tab pos="9514862" algn="l"/>
              </a:tabLst>
            </a:pPr>
            <a:r>
              <a:rPr lang="en-GB" sz="2500" dirty="0">
                <a:solidFill>
                  <a:srgbClr val="FFFFFF"/>
                </a:solidFill>
                <a:ea typeface="Microsoft YaHei" charset="-122"/>
                <a:cs typeface="Lucida Sans Unicode"/>
              </a:rPr>
              <a:t>etc.</a:t>
            </a:r>
          </a:p>
        </p:txBody>
      </p:sp>
      <p:sp>
        <p:nvSpPr>
          <p:cNvPr id="5125" name="Text Box 5"/>
          <p:cNvSpPr txBox="1">
            <a:spLocks noChangeArrowheads="1"/>
          </p:cNvSpPr>
          <p:nvPr/>
        </p:nvSpPr>
        <p:spPr bwMode="auto">
          <a:xfrm>
            <a:off x="458056" y="6481536"/>
            <a:ext cx="2246456" cy="344560"/>
          </a:xfrm>
          <a:prstGeom prst="rect">
            <a:avLst/>
          </a:prstGeom>
          <a:noFill/>
          <a:ln w="9525" cap="flat">
            <a:noFill/>
            <a:round/>
            <a:headEnd/>
            <a:tailEnd/>
          </a:ln>
          <a:effectLst/>
        </p:spPr>
        <p:txBody>
          <a:bodyPr wrap="none" lIns="93085" tIns="46542" rIns="93085" bIns="46542"/>
          <a:lstStyle/>
          <a:p>
            <a:pPr algn="l" defTabSz="464661" hangingPunct="0">
              <a:lnSpc>
                <a:spcPct val="93000"/>
              </a:lnSpc>
              <a:spcAft>
                <a:spcPct val="0"/>
              </a:spcAft>
              <a:buClr>
                <a:srgbClr val="000000"/>
              </a:buClr>
              <a:buSzPct val="100000"/>
              <a:tabLst>
                <a:tab pos="0" algn="l"/>
                <a:tab pos="463018" algn="l"/>
                <a:tab pos="927679" algn="l"/>
                <a:tab pos="1392339" algn="l"/>
                <a:tab pos="1856998" algn="l"/>
                <a:tab pos="2321658" algn="l"/>
                <a:tab pos="2786319" algn="l"/>
                <a:tab pos="3250976" algn="l"/>
                <a:tab pos="3715639" algn="l"/>
                <a:tab pos="4180299" algn="l"/>
                <a:tab pos="4644960" algn="l"/>
                <a:tab pos="5109618" algn="l"/>
                <a:tab pos="5574280" algn="l"/>
                <a:tab pos="6038939" algn="l"/>
                <a:tab pos="6503602" algn="l"/>
                <a:tab pos="6968260" algn="l"/>
                <a:tab pos="7432920" algn="l"/>
                <a:tab pos="7897578" algn="l"/>
                <a:tab pos="8362239" algn="l"/>
                <a:tab pos="8826900" algn="l"/>
                <a:tab pos="9291560" algn="l"/>
              </a:tabLst>
            </a:pPr>
            <a:r>
              <a:rPr lang="en-GB" sz="1900" dirty="0">
                <a:solidFill>
                  <a:srgbClr val="FFFFFF"/>
                </a:solidFill>
                <a:ea typeface="Microsoft YaHei" charset="-122"/>
                <a:cs typeface="Lucida Sans Unicode"/>
              </a:rPr>
              <a:t>(Typical Examples)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71279" y="144493"/>
            <a:ext cx="9132333" cy="1124186"/>
          </a:xfrm>
          <a:ln/>
        </p:spPr>
        <p:txBody>
          <a:bodyPr tIns="40216"/>
          <a:lstStyle/>
          <a:p>
            <a:pPr>
              <a:buClrTx/>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4600" u="sng" dirty="0"/>
              <a:t>Green Spaces Report</a:t>
            </a:r>
          </a:p>
        </p:txBody>
      </p:sp>
      <p:pic>
        <p:nvPicPr>
          <p:cNvPr id="6146" name="Picture 2"/>
          <p:cNvPicPr>
            <a:picLocks noChangeAspect="1" noChangeArrowheads="1"/>
          </p:cNvPicPr>
          <p:nvPr/>
        </p:nvPicPr>
        <p:blipFill>
          <a:blip r:embed="rId3" cstate="print"/>
          <a:srcRect/>
          <a:stretch>
            <a:fillRect/>
          </a:stretch>
        </p:blipFill>
        <p:spPr bwMode="auto">
          <a:xfrm>
            <a:off x="7734617" y="1440172"/>
            <a:ext cx="2423275" cy="1608475"/>
          </a:xfrm>
          <a:prstGeom prst="rect">
            <a:avLst/>
          </a:prstGeom>
          <a:noFill/>
          <a:ln w="9525" cap="flat">
            <a:noFill/>
            <a:round/>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7790188" y="4680933"/>
            <a:ext cx="2406437" cy="1584658"/>
          </a:xfrm>
          <a:prstGeom prst="rect">
            <a:avLst/>
          </a:prstGeom>
          <a:noFill/>
          <a:ln w="9525" cap="flat">
            <a:noFill/>
            <a:round/>
            <a:headEnd/>
            <a:tailEnd/>
          </a:ln>
          <a:effectLst/>
        </p:spPr>
      </p:pic>
      <p:sp>
        <p:nvSpPr>
          <p:cNvPr id="6148" name="Text Box 4"/>
          <p:cNvSpPr txBox="1">
            <a:spLocks noChangeArrowheads="1"/>
          </p:cNvSpPr>
          <p:nvPr/>
        </p:nvSpPr>
        <p:spPr bwMode="auto">
          <a:xfrm>
            <a:off x="8896573" y="6265591"/>
            <a:ext cx="191976" cy="346148"/>
          </a:xfrm>
          <a:prstGeom prst="rect">
            <a:avLst/>
          </a:prstGeom>
          <a:noFill/>
          <a:ln w="9525" cap="flat">
            <a:noFill/>
            <a:round/>
            <a:headEnd/>
            <a:tailEnd/>
          </a:ln>
          <a:effectLst/>
        </p:spPr>
        <p:txBody>
          <a:bodyPr wrap="none" lIns="94580" tIns="47292" rIns="94580" bIns="47292" anchor="ctr"/>
          <a:lstStyle/>
          <a:p>
            <a:pPr algn="l" defTabSz="464695"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6149" name="Text Box 5"/>
          <p:cNvSpPr txBox="1">
            <a:spLocks noChangeArrowheads="1"/>
          </p:cNvSpPr>
          <p:nvPr/>
        </p:nvSpPr>
        <p:spPr bwMode="auto">
          <a:xfrm>
            <a:off x="8115197" y="3169316"/>
            <a:ext cx="1508864" cy="344560"/>
          </a:xfrm>
          <a:prstGeom prst="rect">
            <a:avLst/>
          </a:prstGeom>
          <a:noFill/>
          <a:ln w="9525" cap="flat">
            <a:noFill/>
            <a:round/>
            <a:headEnd/>
            <a:tailEnd/>
          </a:ln>
          <a:effectLst/>
        </p:spPr>
        <p:txBody>
          <a:bodyPr wrap="none" lIns="93092" tIns="46546" rIns="93092" bIns="46546"/>
          <a:lstStyle/>
          <a:p>
            <a:pPr algn="l"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1900" dirty="0">
                <a:solidFill>
                  <a:srgbClr val="FFFFFF"/>
                </a:solidFill>
                <a:ea typeface="Microsoft YaHei" charset="-122"/>
                <a:cs typeface="Lucida Sans Unicode"/>
              </a:rPr>
              <a:t>Unprotected</a:t>
            </a:r>
          </a:p>
        </p:txBody>
      </p:sp>
      <p:sp>
        <p:nvSpPr>
          <p:cNvPr id="6150" name="Text Box 6"/>
          <p:cNvSpPr txBox="1">
            <a:spLocks noChangeArrowheads="1"/>
          </p:cNvSpPr>
          <p:nvPr/>
        </p:nvSpPr>
        <p:spPr bwMode="auto">
          <a:xfrm>
            <a:off x="8433476" y="6410091"/>
            <a:ext cx="1227637" cy="344559"/>
          </a:xfrm>
          <a:prstGeom prst="rect">
            <a:avLst/>
          </a:prstGeom>
          <a:noFill/>
          <a:ln w="9525" cap="flat">
            <a:noFill/>
            <a:round/>
            <a:headEnd/>
            <a:tailEnd/>
          </a:ln>
          <a:effectLst/>
        </p:spPr>
        <p:txBody>
          <a:bodyPr wrap="none" lIns="93092" tIns="46546" rIns="93092" bIns="46546"/>
          <a:lstStyle/>
          <a:p>
            <a:pPr algn="l"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1900" dirty="0">
                <a:solidFill>
                  <a:srgbClr val="FFFFFF"/>
                </a:solidFill>
                <a:ea typeface="Microsoft YaHei" charset="-122"/>
                <a:cs typeface="Lucida Sans Unicode"/>
              </a:rPr>
              <a:t>Protected</a:t>
            </a:r>
          </a:p>
        </p:txBody>
      </p:sp>
      <p:sp>
        <p:nvSpPr>
          <p:cNvPr id="6151" name="Text Box 7"/>
          <p:cNvSpPr txBox="1">
            <a:spLocks noChangeArrowheads="1"/>
          </p:cNvSpPr>
          <p:nvPr/>
        </p:nvSpPr>
        <p:spPr bwMode="auto">
          <a:xfrm>
            <a:off x="791480" y="5916274"/>
            <a:ext cx="1576224" cy="433479"/>
          </a:xfrm>
          <a:prstGeom prst="rect">
            <a:avLst/>
          </a:prstGeom>
          <a:noFill/>
          <a:ln w="9525" cap="flat">
            <a:noFill/>
            <a:round/>
            <a:headEnd/>
            <a:tailEnd/>
          </a:ln>
          <a:effectLst/>
        </p:spPr>
        <p:txBody>
          <a:bodyPr lIns="93092" tIns="46546" rIns="93092" bIns="46546"/>
          <a:lstStyle/>
          <a:p>
            <a:pPr algn="l"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2500" dirty="0">
                <a:solidFill>
                  <a:srgbClr val="FFFF99"/>
                </a:solidFill>
                <a:ea typeface="Microsoft YaHei" charset="-122"/>
                <a:cs typeface="Lucida Sans Unicode"/>
              </a:rPr>
              <a:t>Proximity</a:t>
            </a:r>
          </a:p>
        </p:txBody>
      </p:sp>
      <p:sp>
        <p:nvSpPr>
          <p:cNvPr id="6152" name="Text Box 8"/>
          <p:cNvSpPr txBox="1">
            <a:spLocks noChangeArrowheads="1"/>
          </p:cNvSpPr>
          <p:nvPr/>
        </p:nvSpPr>
        <p:spPr bwMode="auto">
          <a:xfrm>
            <a:off x="3122143" y="5917856"/>
            <a:ext cx="1231005" cy="360438"/>
          </a:xfrm>
          <a:prstGeom prst="rect">
            <a:avLst/>
          </a:prstGeom>
          <a:noFill/>
          <a:ln w="9525" cap="flat">
            <a:noFill/>
            <a:round/>
            <a:headEnd/>
            <a:tailEnd/>
          </a:ln>
          <a:effectLst/>
        </p:spPr>
        <p:txBody>
          <a:bodyPr wrap="none" lIns="93092" tIns="46546" rIns="93092" bIns="46546"/>
          <a:lstStyle/>
          <a:p>
            <a:pPr algn="l"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2500" dirty="0">
                <a:solidFill>
                  <a:srgbClr val="FFFF99"/>
                </a:solidFill>
                <a:ea typeface="Microsoft YaHei" charset="-122"/>
                <a:cs typeface="Lucida Sans Unicode"/>
              </a:rPr>
              <a:t>Beauty</a:t>
            </a:r>
          </a:p>
        </p:txBody>
      </p:sp>
      <p:sp>
        <p:nvSpPr>
          <p:cNvPr id="6153" name="Text Box 9"/>
          <p:cNvSpPr txBox="1">
            <a:spLocks noChangeArrowheads="1"/>
          </p:cNvSpPr>
          <p:nvPr/>
        </p:nvSpPr>
        <p:spPr bwMode="auto">
          <a:xfrm>
            <a:off x="5040213" y="5773369"/>
            <a:ext cx="2047744" cy="863781"/>
          </a:xfrm>
          <a:prstGeom prst="rect">
            <a:avLst/>
          </a:prstGeom>
          <a:noFill/>
          <a:ln w="9525" cap="flat">
            <a:noFill/>
            <a:round/>
            <a:headEnd/>
            <a:tailEnd/>
          </a:ln>
          <a:effectLst/>
        </p:spPr>
        <p:txBody>
          <a:bodyPr wrap="none" lIns="93092" tIns="46546" rIns="93092" bIns="46546"/>
          <a:lstStyle/>
          <a:p>
            <a:pPr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2500" dirty="0">
                <a:solidFill>
                  <a:srgbClr val="FFFF99"/>
                </a:solidFill>
                <a:ea typeface="Microsoft YaHei" charset="-122"/>
                <a:cs typeface="Lucida Sans Unicode"/>
              </a:rPr>
              <a:t>Historical</a:t>
            </a:r>
          </a:p>
          <a:p>
            <a:pPr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2500" dirty="0">
                <a:solidFill>
                  <a:srgbClr val="FFFF99"/>
                </a:solidFill>
                <a:ea typeface="Microsoft YaHei" charset="-122"/>
                <a:cs typeface="Lucida Sans Unicode"/>
              </a:rPr>
              <a:t>Significance</a:t>
            </a:r>
          </a:p>
        </p:txBody>
      </p:sp>
      <p:sp>
        <p:nvSpPr>
          <p:cNvPr id="6154" name="Text Box 10"/>
          <p:cNvSpPr txBox="1">
            <a:spLocks noChangeArrowheads="1"/>
          </p:cNvSpPr>
          <p:nvPr/>
        </p:nvSpPr>
        <p:spPr bwMode="auto">
          <a:xfrm>
            <a:off x="764543" y="1440166"/>
            <a:ext cx="1985437" cy="792328"/>
          </a:xfrm>
          <a:prstGeom prst="rect">
            <a:avLst/>
          </a:prstGeom>
          <a:noFill/>
          <a:ln w="9525" cap="flat">
            <a:noFill/>
            <a:round/>
            <a:headEnd/>
            <a:tailEnd/>
          </a:ln>
          <a:effectLst/>
        </p:spPr>
        <p:txBody>
          <a:bodyPr wrap="none" lIns="93092" tIns="46546" rIns="93092" bIns="46546"/>
          <a:lstStyle/>
          <a:p>
            <a:pPr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2500" dirty="0">
                <a:solidFill>
                  <a:srgbClr val="FFFF99"/>
                </a:solidFill>
                <a:ea typeface="Microsoft YaHei" charset="-122"/>
                <a:cs typeface="Lucida Sans Unicode"/>
              </a:rPr>
              <a:t>Recreational</a:t>
            </a:r>
          </a:p>
          <a:p>
            <a:pPr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2500" dirty="0">
                <a:solidFill>
                  <a:srgbClr val="FFFF99"/>
                </a:solidFill>
                <a:ea typeface="Microsoft YaHei" charset="-122"/>
                <a:cs typeface="Lucida Sans Unicode"/>
              </a:rPr>
              <a:t>Value</a:t>
            </a:r>
          </a:p>
        </p:txBody>
      </p:sp>
      <p:sp>
        <p:nvSpPr>
          <p:cNvPr id="6155" name="Text Box 11"/>
          <p:cNvSpPr txBox="1">
            <a:spLocks noChangeArrowheads="1"/>
          </p:cNvSpPr>
          <p:nvPr/>
        </p:nvSpPr>
        <p:spPr bwMode="auto">
          <a:xfrm>
            <a:off x="3330952" y="1440165"/>
            <a:ext cx="1785040" cy="431891"/>
          </a:xfrm>
          <a:prstGeom prst="rect">
            <a:avLst/>
          </a:prstGeom>
          <a:noFill/>
          <a:ln w="9525" cap="flat">
            <a:noFill/>
            <a:round/>
            <a:headEnd/>
            <a:tailEnd/>
          </a:ln>
          <a:effectLst/>
        </p:spPr>
        <p:txBody>
          <a:bodyPr wrap="none" lIns="93092" tIns="46546" rIns="93092" bIns="46546"/>
          <a:lstStyle/>
          <a:p>
            <a:pPr algn="l"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2500" dirty="0">
                <a:solidFill>
                  <a:srgbClr val="FFFF99"/>
                </a:solidFill>
                <a:ea typeface="Microsoft YaHei" charset="-122"/>
                <a:cs typeface="Lucida Sans Unicode"/>
              </a:rPr>
              <a:t>Tranquillity</a:t>
            </a:r>
          </a:p>
        </p:txBody>
      </p:sp>
      <p:sp>
        <p:nvSpPr>
          <p:cNvPr id="6156" name="Text Box 12"/>
          <p:cNvSpPr txBox="1">
            <a:spLocks noChangeArrowheads="1"/>
          </p:cNvSpPr>
          <p:nvPr/>
        </p:nvSpPr>
        <p:spPr bwMode="auto">
          <a:xfrm>
            <a:off x="5575729" y="1440166"/>
            <a:ext cx="1298363" cy="792328"/>
          </a:xfrm>
          <a:prstGeom prst="rect">
            <a:avLst/>
          </a:prstGeom>
          <a:noFill/>
          <a:ln w="9525" cap="flat">
            <a:noFill/>
            <a:round/>
            <a:headEnd/>
            <a:tailEnd/>
          </a:ln>
          <a:effectLst/>
        </p:spPr>
        <p:txBody>
          <a:bodyPr wrap="none" lIns="93092" tIns="46546" rIns="93092" bIns="46546"/>
          <a:lstStyle/>
          <a:p>
            <a:pPr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2500" dirty="0">
                <a:solidFill>
                  <a:srgbClr val="FFFF99"/>
                </a:solidFill>
                <a:ea typeface="Microsoft YaHei" charset="-122"/>
                <a:cs typeface="Lucida Sans Unicode"/>
              </a:rPr>
              <a:t>Wildlife</a:t>
            </a:r>
          </a:p>
          <a:p>
            <a:pPr defTabSz="464695" hangingPunct="0">
              <a:lnSpc>
                <a:spcPct val="93000"/>
              </a:lnSpc>
              <a:spcAft>
                <a:spcPct val="0"/>
              </a:spcAft>
              <a:buSzPct val="100000"/>
              <a:tabLst>
                <a:tab pos="0" algn="l"/>
                <a:tab pos="463052" algn="l"/>
                <a:tab pos="927746" algn="l"/>
                <a:tab pos="1392440" algn="l"/>
                <a:tab pos="1857133" algn="l"/>
                <a:tab pos="2321827" algn="l"/>
                <a:tab pos="2786522" algn="l"/>
                <a:tab pos="3251213" algn="l"/>
                <a:tab pos="3715909" algn="l"/>
                <a:tab pos="4180603" algn="l"/>
                <a:tab pos="4645298" algn="l"/>
                <a:tab pos="5109990" algn="l"/>
                <a:tab pos="5574686" algn="l"/>
                <a:tab pos="6039378" algn="l"/>
                <a:tab pos="6504075" algn="l"/>
                <a:tab pos="6968767" algn="l"/>
                <a:tab pos="7433461" algn="l"/>
                <a:tab pos="7898153" algn="l"/>
                <a:tab pos="8362848" algn="l"/>
                <a:tab pos="8827542" algn="l"/>
                <a:tab pos="9292236" algn="l"/>
              </a:tabLst>
            </a:pPr>
            <a:r>
              <a:rPr lang="en-GB" sz="2500" dirty="0">
                <a:solidFill>
                  <a:srgbClr val="FFFF99"/>
                </a:solidFill>
                <a:ea typeface="Microsoft YaHei" charset="-122"/>
                <a:cs typeface="Lucida Sans Unicode"/>
              </a:rPr>
              <a:t>Value</a:t>
            </a:r>
          </a:p>
        </p:txBody>
      </p:sp>
      <p:pic>
        <p:nvPicPr>
          <p:cNvPr id="6157" name="Picture 13"/>
          <p:cNvPicPr>
            <a:picLocks noChangeAspect="1" noChangeArrowheads="1"/>
          </p:cNvPicPr>
          <p:nvPr/>
        </p:nvPicPr>
        <p:blipFill>
          <a:blip r:embed="rId5" cstate="print"/>
          <a:srcRect/>
          <a:stretch>
            <a:fillRect/>
          </a:stretch>
        </p:blipFill>
        <p:spPr bwMode="auto">
          <a:xfrm>
            <a:off x="2763445" y="2839046"/>
            <a:ext cx="2354232" cy="2057832"/>
          </a:xfrm>
          <a:prstGeom prst="rect">
            <a:avLst/>
          </a:prstGeom>
          <a:noFill/>
          <a:ln w="9525" cap="flat">
            <a:noFill/>
            <a:round/>
            <a:headEnd/>
            <a:tailEnd/>
          </a:ln>
          <a:effectLst/>
        </p:spPr>
      </p:pic>
      <p:sp>
        <p:nvSpPr>
          <p:cNvPr id="6158" name="Line 14"/>
          <p:cNvSpPr>
            <a:spLocks noChangeShapeType="1"/>
          </p:cNvSpPr>
          <p:nvPr/>
        </p:nvSpPr>
        <p:spPr bwMode="auto">
          <a:xfrm>
            <a:off x="1833877" y="2232494"/>
            <a:ext cx="1222584" cy="863781"/>
          </a:xfrm>
          <a:prstGeom prst="line">
            <a:avLst/>
          </a:prstGeom>
          <a:noFill/>
          <a:ln w="9525" cap="flat">
            <a:solidFill>
              <a:srgbClr val="66FFFF"/>
            </a:solidFill>
            <a:round/>
            <a:headEnd/>
            <a:tailEnd type="triangle" w="med" len="med"/>
          </a:ln>
          <a:effectLst/>
        </p:spPr>
        <p:txBody>
          <a:bodyPr lIns="94580" tIns="47292" rIns="94580" bIns="47292"/>
          <a:lstStyle/>
          <a:p>
            <a:pPr algn="l" defTabSz="464695"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6159" name="Line 15"/>
          <p:cNvSpPr>
            <a:spLocks noChangeShapeType="1"/>
          </p:cNvSpPr>
          <p:nvPr/>
        </p:nvSpPr>
        <p:spPr bwMode="auto">
          <a:xfrm>
            <a:off x="4186428" y="1960975"/>
            <a:ext cx="1685" cy="936822"/>
          </a:xfrm>
          <a:prstGeom prst="line">
            <a:avLst/>
          </a:prstGeom>
          <a:noFill/>
          <a:ln w="9525" cap="flat">
            <a:solidFill>
              <a:srgbClr val="66FFFF"/>
            </a:solidFill>
            <a:round/>
            <a:headEnd/>
            <a:tailEnd type="triangle" w="med" len="med"/>
          </a:ln>
          <a:effectLst/>
        </p:spPr>
        <p:txBody>
          <a:bodyPr lIns="94580" tIns="47292" rIns="94580" bIns="47292"/>
          <a:lstStyle/>
          <a:p>
            <a:pPr algn="l" defTabSz="464695"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6160" name="Line 16"/>
          <p:cNvSpPr>
            <a:spLocks noChangeShapeType="1"/>
          </p:cNvSpPr>
          <p:nvPr/>
        </p:nvSpPr>
        <p:spPr bwMode="auto">
          <a:xfrm flipH="1">
            <a:off x="4733725" y="2232494"/>
            <a:ext cx="1225952" cy="936822"/>
          </a:xfrm>
          <a:prstGeom prst="line">
            <a:avLst/>
          </a:prstGeom>
          <a:noFill/>
          <a:ln w="9525" cap="flat">
            <a:solidFill>
              <a:srgbClr val="66FFFF"/>
            </a:solidFill>
            <a:round/>
            <a:headEnd/>
            <a:tailEnd type="triangle" w="med" len="med"/>
          </a:ln>
          <a:effectLst/>
        </p:spPr>
        <p:txBody>
          <a:bodyPr lIns="94580" tIns="47292" rIns="94580" bIns="47292"/>
          <a:lstStyle/>
          <a:p>
            <a:pPr algn="l" defTabSz="464695"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6161" name="Line 17"/>
          <p:cNvSpPr>
            <a:spLocks noChangeShapeType="1"/>
          </p:cNvSpPr>
          <p:nvPr/>
        </p:nvSpPr>
        <p:spPr bwMode="auto">
          <a:xfrm flipV="1">
            <a:off x="1756417" y="4606305"/>
            <a:ext cx="1298363" cy="1155943"/>
          </a:xfrm>
          <a:prstGeom prst="line">
            <a:avLst/>
          </a:prstGeom>
          <a:noFill/>
          <a:ln w="9525" cap="flat">
            <a:solidFill>
              <a:srgbClr val="66FFFF"/>
            </a:solidFill>
            <a:round/>
            <a:headEnd/>
            <a:tailEnd type="triangle" w="med" len="med"/>
          </a:ln>
          <a:effectLst/>
        </p:spPr>
        <p:txBody>
          <a:bodyPr lIns="94580" tIns="47292" rIns="94580" bIns="47292"/>
          <a:lstStyle/>
          <a:p>
            <a:pPr algn="l" defTabSz="464695"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6162" name="Line 18"/>
          <p:cNvSpPr>
            <a:spLocks noChangeShapeType="1"/>
          </p:cNvSpPr>
          <p:nvPr/>
        </p:nvSpPr>
        <p:spPr bwMode="auto">
          <a:xfrm flipV="1">
            <a:off x="3741852" y="4968331"/>
            <a:ext cx="1685" cy="951112"/>
          </a:xfrm>
          <a:prstGeom prst="line">
            <a:avLst/>
          </a:prstGeom>
          <a:noFill/>
          <a:ln w="9525" cap="flat">
            <a:solidFill>
              <a:srgbClr val="66FFFF"/>
            </a:solidFill>
            <a:round/>
            <a:headEnd/>
            <a:tailEnd type="triangle" w="med" len="med"/>
          </a:ln>
          <a:effectLst/>
        </p:spPr>
        <p:txBody>
          <a:bodyPr lIns="94580" tIns="47292" rIns="94580" bIns="47292"/>
          <a:lstStyle/>
          <a:p>
            <a:pPr algn="l" defTabSz="464695"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6163" name="Line 19"/>
          <p:cNvSpPr>
            <a:spLocks noChangeShapeType="1"/>
          </p:cNvSpPr>
          <p:nvPr/>
        </p:nvSpPr>
        <p:spPr bwMode="auto">
          <a:xfrm flipH="1" flipV="1">
            <a:off x="4733725" y="4752392"/>
            <a:ext cx="1225952" cy="1022565"/>
          </a:xfrm>
          <a:prstGeom prst="line">
            <a:avLst/>
          </a:prstGeom>
          <a:noFill/>
          <a:ln w="9525" cap="flat">
            <a:solidFill>
              <a:srgbClr val="66FFFF"/>
            </a:solidFill>
            <a:round/>
            <a:headEnd/>
            <a:tailEnd type="triangle" w="med" len="med"/>
          </a:ln>
          <a:effectLst/>
        </p:spPr>
        <p:txBody>
          <a:bodyPr lIns="94580" tIns="47292" rIns="94580" bIns="47292"/>
          <a:lstStyle/>
          <a:p>
            <a:pPr algn="l" defTabSz="464695"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6164" name="Line 20"/>
          <p:cNvSpPr>
            <a:spLocks noChangeShapeType="1"/>
          </p:cNvSpPr>
          <p:nvPr/>
        </p:nvSpPr>
        <p:spPr bwMode="auto">
          <a:xfrm flipV="1">
            <a:off x="5346701" y="2662804"/>
            <a:ext cx="2138680" cy="1443340"/>
          </a:xfrm>
          <a:prstGeom prst="line">
            <a:avLst/>
          </a:prstGeom>
          <a:noFill/>
          <a:ln w="36000" cap="flat">
            <a:solidFill>
              <a:srgbClr val="FFFF99"/>
            </a:solidFill>
            <a:round/>
            <a:headEnd/>
            <a:tailEnd type="triangle" w="med" len="med"/>
          </a:ln>
          <a:effectLst/>
        </p:spPr>
        <p:txBody>
          <a:bodyPr lIns="94580" tIns="47292" rIns="94580" bIns="47292"/>
          <a:lstStyle/>
          <a:p>
            <a:pPr algn="l" defTabSz="464695"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6165" name="Line 21"/>
          <p:cNvSpPr>
            <a:spLocks noChangeShapeType="1"/>
          </p:cNvSpPr>
          <p:nvPr/>
        </p:nvSpPr>
        <p:spPr bwMode="auto">
          <a:xfrm>
            <a:off x="5422484" y="4249049"/>
            <a:ext cx="2062901" cy="1224220"/>
          </a:xfrm>
          <a:prstGeom prst="line">
            <a:avLst/>
          </a:prstGeom>
          <a:noFill/>
          <a:ln w="36000" cap="flat">
            <a:solidFill>
              <a:srgbClr val="FFFF99"/>
            </a:solidFill>
            <a:round/>
            <a:headEnd/>
            <a:tailEnd type="triangle" w="med" len="med"/>
          </a:ln>
          <a:effectLst/>
        </p:spPr>
        <p:txBody>
          <a:bodyPr lIns="94580" tIns="47292" rIns="94580" bIns="47292"/>
          <a:lstStyle/>
          <a:p>
            <a:pPr algn="l" defTabSz="464695"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749381" y="0"/>
            <a:ext cx="9470816" cy="1257564"/>
          </a:xfrm>
          <a:ln/>
        </p:spPr>
        <p:txBody>
          <a:bodyPr/>
          <a:lstStyle/>
          <a:p>
            <a:pPr>
              <a:tabLst>
                <a:tab pos="0" algn="l"/>
                <a:tab pos="463120" algn="l"/>
                <a:tab pos="927881" algn="l"/>
                <a:tab pos="1392643" algn="l"/>
                <a:tab pos="1857404" algn="l"/>
                <a:tab pos="2322165" algn="l"/>
                <a:tab pos="2786927" algn="l"/>
                <a:tab pos="3251687" algn="l"/>
                <a:tab pos="3716449" algn="l"/>
                <a:tab pos="4181212" algn="l"/>
                <a:tab pos="4645974" algn="l"/>
                <a:tab pos="5110734" algn="l"/>
                <a:tab pos="5575497" algn="l"/>
                <a:tab pos="6040258" algn="l"/>
                <a:tab pos="6505021" algn="l"/>
                <a:tab pos="6969782" algn="l"/>
                <a:tab pos="7434543" algn="l"/>
                <a:tab pos="7899303" algn="l"/>
                <a:tab pos="8364065" algn="l"/>
                <a:tab pos="8828828" algn="l"/>
                <a:tab pos="9293588" algn="l"/>
              </a:tabLst>
            </a:pPr>
            <a:r>
              <a:rPr lang="en-GB" sz="4600" u="sng" dirty="0"/>
              <a:t>Focus Group Recommendations</a:t>
            </a:r>
          </a:p>
        </p:txBody>
      </p:sp>
      <p:pic>
        <p:nvPicPr>
          <p:cNvPr id="7170" name="Picture 2"/>
          <p:cNvPicPr>
            <a:picLocks noChangeAspect="1" noChangeArrowheads="1"/>
          </p:cNvPicPr>
          <p:nvPr/>
        </p:nvPicPr>
        <p:blipFill>
          <a:blip r:embed="rId3" cstate="print"/>
          <a:srcRect/>
          <a:stretch>
            <a:fillRect/>
          </a:stretch>
        </p:blipFill>
        <p:spPr bwMode="auto">
          <a:xfrm>
            <a:off x="4477757" y="4249047"/>
            <a:ext cx="1785040" cy="2664385"/>
          </a:xfrm>
          <a:prstGeom prst="rect">
            <a:avLst/>
          </a:prstGeom>
          <a:noFill/>
          <a:ln w="9525" cap="flat">
            <a:noFill/>
            <a:round/>
            <a:headEnd/>
            <a:tailEnd/>
          </a:ln>
          <a:effectLst/>
        </p:spPr>
      </p:pic>
      <p:sp>
        <p:nvSpPr>
          <p:cNvPr id="7171" name="Text Box 3"/>
          <p:cNvSpPr txBox="1">
            <a:spLocks noChangeArrowheads="1"/>
          </p:cNvSpPr>
          <p:nvPr/>
        </p:nvSpPr>
        <p:spPr bwMode="auto">
          <a:xfrm>
            <a:off x="2261617" y="4320500"/>
            <a:ext cx="1022187" cy="344559"/>
          </a:xfrm>
          <a:prstGeom prst="rect">
            <a:avLst/>
          </a:prstGeom>
          <a:noFill/>
          <a:ln w="9525" cap="flat">
            <a:noFill/>
            <a:round/>
            <a:headEnd/>
            <a:tailEnd/>
          </a:ln>
          <a:effectLst/>
        </p:spPr>
        <p:txBody>
          <a:bodyPr wrap="none" lIns="93105" tIns="46554" rIns="93105" bIns="46554"/>
          <a:lstStyle/>
          <a:p>
            <a:pPr algn="l" defTabSz="464761" hangingPunct="0">
              <a:lnSpc>
                <a:spcPct val="93000"/>
              </a:lnSpc>
              <a:spcAft>
                <a:spcPct val="0"/>
              </a:spcAft>
              <a:buSzPct val="100000"/>
              <a:tabLst>
                <a:tab pos="0" algn="l"/>
                <a:tab pos="463120" algn="l"/>
                <a:tab pos="927881" algn="l"/>
                <a:tab pos="1392643" algn="l"/>
                <a:tab pos="1857404" algn="l"/>
                <a:tab pos="2322165" algn="l"/>
                <a:tab pos="2786927" algn="l"/>
                <a:tab pos="3251687" algn="l"/>
                <a:tab pos="3716449" algn="l"/>
                <a:tab pos="4181212" algn="l"/>
                <a:tab pos="4645974" algn="l"/>
                <a:tab pos="5110734" algn="l"/>
                <a:tab pos="5575497" algn="l"/>
                <a:tab pos="6040258" algn="l"/>
                <a:tab pos="6505021" algn="l"/>
                <a:tab pos="6969782" algn="l"/>
                <a:tab pos="7434543" algn="l"/>
                <a:tab pos="7899303" algn="l"/>
                <a:tab pos="8364065" algn="l"/>
                <a:tab pos="8828828" algn="l"/>
                <a:tab pos="9293588" algn="l"/>
              </a:tabLst>
            </a:pPr>
            <a:r>
              <a:rPr lang="en-GB" sz="2100" dirty="0">
                <a:solidFill>
                  <a:srgbClr val="FFFFFF"/>
                </a:solidFill>
                <a:ea typeface="Microsoft YaHei" charset="-122"/>
                <a:cs typeface="Lucida Sans Unicode"/>
              </a:rPr>
              <a:t>Cyclists</a:t>
            </a:r>
          </a:p>
        </p:txBody>
      </p:sp>
      <p:sp>
        <p:nvSpPr>
          <p:cNvPr id="7172" name="Text Box 4"/>
          <p:cNvSpPr txBox="1">
            <a:spLocks noChangeArrowheads="1"/>
          </p:cNvSpPr>
          <p:nvPr/>
        </p:nvSpPr>
        <p:spPr bwMode="auto">
          <a:xfrm>
            <a:off x="4236949" y="7264343"/>
            <a:ext cx="191976" cy="344559"/>
          </a:xfrm>
          <a:prstGeom prst="rect">
            <a:avLst/>
          </a:prstGeom>
          <a:noFill/>
          <a:ln w="9525" cap="flat">
            <a:noFill/>
            <a:round/>
            <a:headEnd/>
            <a:tailEnd/>
          </a:ln>
          <a:effectLst/>
        </p:spPr>
        <p:txBody>
          <a:bodyPr wrap="none" lIns="94594" tIns="47299" rIns="94594" bIns="47299" anchor="ctr"/>
          <a:lstStyle/>
          <a:p>
            <a:pPr algn="l" defTabSz="4647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7173" name="Text Box 5"/>
          <p:cNvSpPr txBox="1">
            <a:spLocks noChangeArrowheads="1"/>
          </p:cNvSpPr>
          <p:nvPr/>
        </p:nvSpPr>
        <p:spPr bwMode="auto">
          <a:xfrm>
            <a:off x="7178898" y="4336378"/>
            <a:ext cx="1065971" cy="344559"/>
          </a:xfrm>
          <a:prstGeom prst="rect">
            <a:avLst/>
          </a:prstGeom>
          <a:noFill/>
          <a:ln w="9525" cap="flat">
            <a:noFill/>
            <a:round/>
            <a:headEnd/>
            <a:tailEnd/>
          </a:ln>
          <a:effectLst/>
        </p:spPr>
        <p:txBody>
          <a:bodyPr wrap="none" lIns="93105" tIns="46554" rIns="93105" bIns="46554"/>
          <a:lstStyle/>
          <a:p>
            <a:pPr algn="l" defTabSz="464761" hangingPunct="0">
              <a:lnSpc>
                <a:spcPct val="93000"/>
              </a:lnSpc>
              <a:spcAft>
                <a:spcPct val="0"/>
              </a:spcAft>
              <a:buSzPct val="100000"/>
              <a:tabLst>
                <a:tab pos="0" algn="l"/>
                <a:tab pos="463120" algn="l"/>
                <a:tab pos="927881" algn="l"/>
                <a:tab pos="1392643" algn="l"/>
                <a:tab pos="1857404" algn="l"/>
                <a:tab pos="2322165" algn="l"/>
                <a:tab pos="2786927" algn="l"/>
                <a:tab pos="3251687" algn="l"/>
                <a:tab pos="3716449" algn="l"/>
                <a:tab pos="4181212" algn="l"/>
                <a:tab pos="4645974" algn="l"/>
                <a:tab pos="5110734" algn="l"/>
                <a:tab pos="5575497" algn="l"/>
                <a:tab pos="6040258" algn="l"/>
                <a:tab pos="6505021" algn="l"/>
                <a:tab pos="6969782" algn="l"/>
                <a:tab pos="7434543" algn="l"/>
                <a:tab pos="7899303" algn="l"/>
                <a:tab pos="8364065" algn="l"/>
                <a:tab pos="8828828" algn="l"/>
                <a:tab pos="9293588" algn="l"/>
              </a:tabLst>
            </a:pPr>
            <a:r>
              <a:rPr lang="en-GB" sz="2100" dirty="0">
                <a:solidFill>
                  <a:srgbClr val="FFFFFF"/>
                </a:solidFill>
                <a:ea typeface="Microsoft YaHei" charset="-122"/>
                <a:cs typeface="Lucida Sans Unicode"/>
              </a:rPr>
              <a:t>Walkers</a:t>
            </a:r>
          </a:p>
        </p:txBody>
      </p:sp>
      <p:sp>
        <p:nvSpPr>
          <p:cNvPr id="7174" name="Text Box 6"/>
          <p:cNvSpPr txBox="1">
            <a:spLocks noChangeArrowheads="1"/>
          </p:cNvSpPr>
          <p:nvPr/>
        </p:nvSpPr>
        <p:spPr bwMode="auto">
          <a:xfrm>
            <a:off x="4748880" y="3798098"/>
            <a:ext cx="1131648" cy="344560"/>
          </a:xfrm>
          <a:prstGeom prst="rect">
            <a:avLst/>
          </a:prstGeom>
          <a:noFill/>
          <a:ln w="9525" cap="flat">
            <a:noFill/>
            <a:round/>
            <a:headEnd/>
            <a:tailEnd/>
          </a:ln>
          <a:effectLst/>
        </p:spPr>
        <p:txBody>
          <a:bodyPr wrap="none" lIns="93105" tIns="46554" rIns="93105" bIns="46554"/>
          <a:lstStyle/>
          <a:p>
            <a:pPr algn="l" defTabSz="464761" hangingPunct="0">
              <a:lnSpc>
                <a:spcPct val="93000"/>
              </a:lnSpc>
              <a:spcAft>
                <a:spcPct val="0"/>
              </a:spcAft>
              <a:buSzPct val="100000"/>
              <a:tabLst>
                <a:tab pos="0" algn="l"/>
                <a:tab pos="463120" algn="l"/>
                <a:tab pos="927881" algn="l"/>
                <a:tab pos="1392643" algn="l"/>
                <a:tab pos="1857404" algn="l"/>
                <a:tab pos="2322165" algn="l"/>
                <a:tab pos="2786927" algn="l"/>
                <a:tab pos="3251687" algn="l"/>
                <a:tab pos="3716449" algn="l"/>
                <a:tab pos="4181212" algn="l"/>
                <a:tab pos="4645974" algn="l"/>
                <a:tab pos="5110734" algn="l"/>
                <a:tab pos="5575497" algn="l"/>
                <a:tab pos="6040258" algn="l"/>
                <a:tab pos="6505021" algn="l"/>
                <a:tab pos="6969782" algn="l"/>
                <a:tab pos="7434543" algn="l"/>
                <a:tab pos="7899303" algn="l"/>
                <a:tab pos="8364065" algn="l"/>
                <a:tab pos="8828828" algn="l"/>
                <a:tab pos="9293588" algn="l"/>
              </a:tabLst>
            </a:pPr>
            <a:r>
              <a:rPr lang="en-GB" sz="2100" dirty="0">
                <a:solidFill>
                  <a:srgbClr val="FFFFFF"/>
                </a:solidFill>
                <a:ea typeface="Microsoft YaHei" charset="-122"/>
                <a:cs typeface="Lucida Sans Unicode"/>
              </a:rPr>
              <a:t>Planning</a:t>
            </a:r>
          </a:p>
        </p:txBody>
      </p:sp>
      <p:pic>
        <p:nvPicPr>
          <p:cNvPr id="7175" name="Picture 7"/>
          <p:cNvPicPr>
            <a:picLocks noChangeAspect="1" noChangeArrowheads="1"/>
          </p:cNvPicPr>
          <p:nvPr/>
        </p:nvPicPr>
        <p:blipFill>
          <a:blip r:embed="rId4" cstate="print"/>
          <a:srcRect/>
          <a:stretch>
            <a:fillRect/>
          </a:stretch>
        </p:blipFill>
        <p:spPr bwMode="auto">
          <a:xfrm>
            <a:off x="4036554" y="1094018"/>
            <a:ext cx="2345811" cy="1938744"/>
          </a:xfrm>
          <a:prstGeom prst="rect">
            <a:avLst/>
          </a:prstGeom>
          <a:noFill/>
          <a:ln w="9525" cap="flat">
            <a:noFill/>
            <a:round/>
            <a:headEnd/>
            <a:tailEnd/>
          </a:ln>
          <a:effectLst/>
        </p:spPr>
      </p:pic>
      <p:pic>
        <p:nvPicPr>
          <p:cNvPr id="7176" name="Picture 8"/>
          <p:cNvPicPr>
            <a:picLocks noChangeAspect="1" noChangeArrowheads="1"/>
          </p:cNvPicPr>
          <p:nvPr/>
        </p:nvPicPr>
        <p:blipFill>
          <a:blip r:embed="rId5" cstate="print"/>
          <a:srcRect/>
          <a:stretch>
            <a:fillRect/>
          </a:stretch>
        </p:blipFill>
        <p:spPr bwMode="auto">
          <a:xfrm>
            <a:off x="304809" y="792330"/>
            <a:ext cx="2672507" cy="2400804"/>
          </a:xfrm>
          <a:prstGeom prst="rect">
            <a:avLst/>
          </a:prstGeom>
          <a:noFill/>
          <a:ln w="9525" cap="flat">
            <a:noFill/>
            <a:round/>
            <a:headEnd/>
            <a:tailEnd/>
          </a:ln>
          <a:effectLst/>
        </p:spPr>
      </p:pic>
      <p:pic>
        <p:nvPicPr>
          <p:cNvPr id="7177" name="Picture 9"/>
          <p:cNvPicPr>
            <a:picLocks noChangeAspect="1" noChangeArrowheads="1"/>
          </p:cNvPicPr>
          <p:nvPr/>
        </p:nvPicPr>
        <p:blipFill>
          <a:blip r:embed="rId6" cstate="print"/>
          <a:srcRect/>
          <a:stretch>
            <a:fillRect/>
          </a:stretch>
        </p:blipFill>
        <p:spPr bwMode="auto">
          <a:xfrm>
            <a:off x="8248237" y="1224225"/>
            <a:ext cx="1985437" cy="1800603"/>
          </a:xfrm>
          <a:prstGeom prst="rect">
            <a:avLst/>
          </a:prstGeom>
          <a:noFill/>
          <a:ln w="9525" cap="flat">
            <a:noFill/>
            <a:round/>
            <a:headEnd/>
            <a:tailEnd/>
          </a:ln>
          <a:effectLst/>
        </p:spPr>
      </p:pic>
      <p:sp>
        <p:nvSpPr>
          <p:cNvPr id="7178" name="Text Box 10"/>
          <p:cNvSpPr txBox="1">
            <a:spLocks noChangeArrowheads="1"/>
          </p:cNvSpPr>
          <p:nvPr/>
        </p:nvSpPr>
        <p:spPr bwMode="auto">
          <a:xfrm>
            <a:off x="724125" y="2880334"/>
            <a:ext cx="1796829" cy="657363"/>
          </a:xfrm>
          <a:prstGeom prst="rect">
            <a:avLst/>
          </a:prstGeom>
          <a:noFill/>
          <a:ln w="9525" cap="flat">
            <a:noFill/>
            <a:round/>
            <a:headEnd/>
            <a:tailEnd/>
          </a:ln>
          <a:effectLst/>
        </p:spPr>
        <p:txBody>
          <a:bodyPr wrap="none" lIns="93105" tIns="46554" rIns="93105" bIns="46554"/>
          <a:lstStyle/>
          <a:p>
            <a:pPr defTabSz="464761" hangingPunct="0">
              <a:lnSpc>
                <a:spcPct val="93000"/>
              </a:lnSpc>
              <a:spcAft>
                <a:spcPct val="0"/>
              </a:spcAft>
              <a:buClr>
                <a:srgbClr val="000000"/>
              </a:buClr>
              <a:buSzPct val="100000"/>
              <a:tabLst>
                <a:tab pos="0" algn="l"/>
                <a:tab pos="463120" algn="l"/>
                <a:tab pos="927881" algn="l"/>
                <a:tab pos="1392643" algn="l"/>
                <a:tab pos="1857404" algn="l"/>
                <a:tab pos="2322165" algn="l"/>
                <a:tab pos="2786927" algn="l"/>
                <a:tab pos="3251687" algn="l"/>
                <a:tab pos="3716449" algn="l"/>
                <a:tab pos="4181212" algn="l"/>
                <a:tab pos="4645974" algn="l"/>
                <a:tab pos="5110734" algn="l"/>
                <a:tab pos="5575497" algn="l"/>
                <a:tab pos="6040258" algn="l"/>
                <a:tab pos="6505021" algn="l"/>
                <a:tab pos="6969782" algn="l"/>
                <a:tab pos="7434543" algn="l"/>
                <a:tab pos="7899303" algn="l"/>
                <a:tab pos="8364065" algn="l"/>
                <a:tab pos="8828828" algn="l"/>
                <a:tab pos="9293588" algn="l"/>
              </a:tabLst>
            </a:pPr>
            <a:r>
              <a:rPr lang="en-GB" sz="2100" dirty="0">
                <a:solidFill>
                  <a:srgbClr val="FFFFFF"/>
                </a:solidFill>
                <a:ea typeface="Microsoft YaHei" charset="-122"/>
                <a:cs typeface="Lucida Sans Unicode"/>
              </a:rPr>
              <a:t>Noise &amp; Light</a:t>
            </a:r>
          </a:p>
          <a:p>
            <a:pPr defTabSz="464761" hangingPunct="0">
              <a:lnSpc>
                <a:spcPct val="93000"/>
              </a:lnSpc>
              <a:spcAft>
                <a:spcPct val="0"/>
              </a:spcAft>
              <a:buClr>
                <a:srgbClr val="000000"/>
              </a:buClr>
              <a:buSzPct val="100000"/>
              <a:tabLst>
                <a:tab pos="0" algn="l"/>
                <a:tab pos="463120" algn="l"/>
                <a:tab pos="927881" algn="l"/>
                <a:tab pos="1392643" algn="l"/>
                <a:tab pos="1857404" algn="l"/>
                <a:tab pos="2322165" algn="l"/>
                <a:tab pos="2786927" algn="l"/>
                <a:tab pos="3251687" algn="l"/>
                <a:tab pos="3716449" algn="l"/>
                <a:tab pos="4181212" algn="l"/>
                <a:tab pos="4645974" algn="l"/>
                <a:tab pos="5110734" algn="l"/>
                <a:tab pos="5575497" algn="l"/>
                <a:tab pos="6040258" algn="l"/>
                <a:tab pos="6505021" algn="l"/>
                <a:tab pos="6969782" algn="l"/>
                <a:tab pos="7434543" algn="l"/>
                <a:tab pos="7899303" algn="l"/>
                <a:tab pos="8364065" algn="l"/>
                <a:tab pos="8828828" algn="l"/>
                <a:tab pos="9293588" algn="l"/>
              </a:tabLst>
            </a:pPr>
            <a:r>
              <a:rPr lang="en-GB" sz="2100" dirty="0">
                <a:solidFill>
                  <a:srgbClr val="FFFFFF"/>
                </a:solidFill>
                <a:ea typeface="Microsoft YaHei" charset="-122"/>
                <a:cs typeface="Lucida Sans Unicode"/>
              </a:rPr>
              <a:t>Pollution</a:t>
            </a:r>
          </a:p>
        </p:txBody>
      </p:sp>
      <p:sp>
        <p:nvSpPr>
          <p:cNvPr id="7179" name="Text Box 11"/>
          <p:cNvSpPr txBox="1">
            <a:spLocks noChangeArrowheads="1"/>
          </p:cNvSpPr>
          <p:nvPr/>
        </p:nvSpPr>
        <p:spPr bwMode="auto">
          <a:xfrm>
            <a:off x="8507573" y="3169320"/>
            <a:ext cx="1574541" cy="373141"/>
          </a:xfrm>
          <a:prstGeom prst="rect">
            <a:avLst/>
          </a:prstGeom>
          <a:noFill/>
          <a:ln w="9525" cap="flat">
            <a:noFill/>
            <a:round/>
            <a:headEnd/>
            <a:tailEnd/>
          </a:ln>
          <a:effectLst/>
        </p:spPr>
        <p:txBody>
          <a:bodyPr wrap="none" lIns="93105" tIns="46554" rIns="93105" bIns="46554"/>
          <a:lstStyle/>
          <a:p>
            <a:pPr algn="l" defTabSz="464761" hangingPunct="0">
              <a:lnSpc>
                <a:spcPct val="93000"/>
              </a:lnSpc>
              <a:spcAft>
                <a:spcPct val="0"/>
              </a:spcAft>
              <a:buClr>
                <a:srgbClr val="000000"/>
              </a:buClr>
              <a:buSzPct val="100000"/>
              <a:tabLst>
                <a:tab pos="0" algn="l"/>
                <a:tab pos="463120" algn="l"/>
                <a:tab pos="927881" algn="l"/>
                <a:tab pos="1392643" algn="l"/>
                <a:tab pos="1857404" algn="l"/>
                <a:tab pos="2322165" algn="l"/>
                <a:tab pos="2786927" algn="l"/>
                <a:tab pos="3251687" algn="l"/>
                <a:tab pos="3716449" algn="l"/>
                <a:tab pos="4181212" algn="l"/>
                <a:tab pos="4645974" algn="l"/>
                <a:tab pos="5110734" algn="l"/>
                <a:tab pos="5575497" algn="l"/>
                <a:tab pos="6040258" algn="l"/>
                <a:tab pos="6505021" algn="l"/>
                <a:tab pos="6969782" algn="l"/>
                <a:tab pos="7434543" algn="l"/>
                <a:tab pos="7899303" algn="l"/>
                <a:tab pos="8364065" algn="l"/>
                <a:tab pos="8828828" algn="l"/>
                <a:tab pos="9293588" algn="l"/>
              </a:tabLst>
            </a:pPr>
            <a:r>
              <a:rPr lang="en-GB" sz="2100" dirty="0">
                <a:solidFill>
                  <a:srgbClr val="FFFFFF"/>
                </a:solidFill>
                <a:ea typeface="Microsoft YaHei" charset="-122"/>
                <a:cs typeface="Lucida Sans Unicode"/>
              </a:rPr>
              <a:t>Floodplains</a:t>
            </a:r>
          </a:p>
        </p:txBody>
      </p:sp>
      <p:sp>
        <p:nvSpPr>
          <p:cNvPr id="7180" name="Text Box 12"/>
          <p:cNvSpPr txBox="1">
            <a:spLocks noChangeArrowheads="1"/>
          </p:cNvSpPr>
          <p:nvPr/>
        </p:nvSpPr>
        <p:spPr bwMode="auto">
          <a:xfrm>
            <a:off x="717389" y="6622859"/>
            <a:ext cx="2246456" cy="344559"/>
          </a:xfrm>
          <a:prstGeom prst="rect">
            <a:avLst/>
          </a:prstGeom>
          <a:noFill/>
          <a:ln w="9525" cap="flat">
            <a:noFill/>
            <a:round/>
            <a:headEnd/>
            <a:tailEnd/>
          </a:ln>
          <a:effectLst/>
        </p:spPr>
        <p:txBody>
          <a:bodyPr wrap="none" lIns="93105" tIns="46554" rIns="93105" bIns="46554"/>
          <a:lstStyle/>
          <a:p>
            <a:pPr algn="l" defTabSz="464761" hangingPunct="0">
              <a:lnSpc>
                <a:spcPct val="93000"/>
              </a:lnSpc>
              <a:spcAft>
                <a:spcPct val="0"/>
              </a:spcAft>
              <a:buClr>
                <a:srgbClr val="000000"/>
              </a:buClr>
              <a:buSzPct val="100000"/>
              <a:tabLst>
                <a:tab pos="0" algn="l"/>
                <a:tab pos="463120" algn="l"/>
                <a:tab pos="927881" algn="l"/>
                <a:tab pos="1392643" algn="l"/>
                <a:tab pos="1857404" algn="l"/>
                <a:tab pos="2322165" algn="l"/>
                <a:tab pos="2786927" algn="l"/>
                <a:tab pos="3251687" algn="l"/>
                <a:tab pos="3716449" algn="l"/>
                <a:tab pos="4181212" algn="l"/>
                <a:tab pos="4645974" algn="l"/>
                <a:tab pos="5110734" algn="l"/>
                <a:tab pos="5575497" algn="l"/>
                <a:tab pos="6040258" algn="l"/>
                <a:tab pos="6505021" algn="l"/>
                <a:tab pos="6969782" algn="l"/>
                <a:tab pos="7434543" algn="l"/>
                <a:tab pos="7899303" algn="l"/>
                <a:tab pos="8364065" algn="l"/>
                <a:tab pos="8828828" algn="l"/>
                <a:tab pos="9293588" algn="l"/>
              </a:tabLst>
            </a:pPr>
            <a:r>
              <a:rPr lang="en-GB" sz="1900" dirty="0">
                <a:solidFill>
                  <a:srgbClr val="FFFFFF"/>
                </a:solidFill>
                <a:ea typeface="Microsoft YaHei" charset="-122"/>
                <a:cs typeface="Lucida Sans Unicode"/>
              </a:rPr>
              <a:t>(Typical Examples)</a:t>
            </a:r>
          </a:p>
        </p:txBody>
      </p:sp>
      <p:pic>
        <p:nvPicPr>
          <p:cNvPr id="7181" name="Picture 13"/>
          <p:cNvPicPr>
            <a:picLocks noChangeAspect="1" noChangeArrowheads="1"/>
          </p:cNvPicPr>
          <p:nvPr/>
        </p:nvPicPr>
        <p:blipFill>
          <a:blip r:embed="rId7" cstate="print"/>
          <a:srcRect/>
          <a:stretch>
            <a:fillRect/>
          </a:stretch>
        </p:blipFill>
        <p:spPr bwMode="auto">
          <a:xfrm>
            <a:off x="511941" y="3747287"/>
            <a:ext cx="2160573" cy="2807290"/>
          </a:xfrm>
          <a:prstGeom prst="rect">
            <a:avLst/>
          </a:prstGeom>
          <a:noFill/>
          <a:ln w="9525" cap="flat">
            <a:noFill/>
            <a:round/>
            <a:headEnd/>
            <a:tailEnd/>
          </a:ln>
          <a:effectLst/>
        </p:spPr>
      </p:pic>
      <p:pic>
        <p:nvPicPr>
          <p:cNvPr id="7182" name="Picture 14"/>
          <p:cNvPicPr>
            <a:picLocks noChangeAspect="1" noChangeArrowheads="1"/>
          </p:cNvPicPr>
          <p:nvPr/>
        </p:nvPicPr>
        <p:blipFill>
          <a:blip r:embed="rId8" cstate="print"/>
          <a:srcRect/>
          <a:stretch>
            <a:fillRect/>
          </a:stretch>
        </p:blipFill>
        <p:spPr bwMode="auto">
          <a:xfrm>
            <a:off x="8325696" y="3888605"/>
            <a:ext cx="1886080" cy="2994654"/>
          </a:xfrm>
          <a:prstGeom prst="rect">
            <a:avLst/>
          </a:prstGeom>
          <a:noFill/>
          <a:ln w="9525" cap="flat">
            <a:noFill/>
            <a:round/>
            <a:headEnd/>
            <a:tailEnd/>
          </a:ln>
          <a:effectLst/>
        </p:spPr>
      </p:pic>
      <p:sp>
        <p:nvSpPr>
          <p:cNvPr id="7183" name="Line 15"/>
          <p:cNvSpPr>
            <a:spLocks noChangeShapeType="1"/>
          </p:cNvSpPr>
          <p:nvPr/>
        </p:nvSpPr>
        <p:spPr bwMode="auto">
          <a:xfrm flipH="1">
            <a:off x="2748292" y="1945101"/>
            <a:ext cx="1072709" cy="1587"/>
          </a:xfrm>
          <a:prstGeom prst="line">
            <a:avLst/>
          </a:prstGeom>
          <a:noFill/>
          <a:ln w="9525" cap="flat">
            <a:solidFill>
              <a:srgbClr val="66FFFF"/>
            </a:solidFill>
            <a:round/>
            <a:headEnd/>
            <a:tailEnd type="triangle" w="med" len="med"/>
          </a:ln>
          <a:effectLst/>
        </p:spPr>
        <p:txBody>
          <a:bodyPr lIns="94594" tIns="47299" rIns="94594" bIns="47299"/>
          <a:lstStyle/>
          <a:p>
            <a:pPr algn="l" defTabSz="4647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7184" name="Line 16"/>
          <p:cNvSpPr>
            <a:spLocks noChangeShapeType="1"/>
          </p:cNvSpPr>
          <p:nvPr/>
        </p:nvSpPr>
        <p:spPr bwMode="auto">
          <a:xfrm>
            <a:off x="6567605" y="1945101"/>
            <a:ext cx="1527389" cy="1587"/>
          </a:xfrm>
          <a:prstGeom prst="line">
            <a:avLst/>
          </a:prstGeom>
          <a:noFill/>
          <a:ln w="9525" cap="flat">
            <a:solidFill>
              <a:srgbClr val="66FFFF"/>
            </a:solidFill>
            <a:round/>
            <a:headEnd/>
            <a:tailEnd type="triangle" w="med" len="med"/>
          </a:ln>
          <a:effectLst/>
        </p:spPr>
        <p:txBody>
          <a:bodyPr lIns="94594" tIns="47299" rIns="94594" bIns="47299"/>
          <a:lstStyle/>
          <a:p>
            <a:pPr algn="l" defTabSz="4647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7185" name="Line 17"/>
          <p:cNvSpPr>
            <a:spLocks noChangeShapeType="1"/>
          </p:cNvSpPr>
          <p:nvPr/>
        </p:nvSpPr>
        <p:spPr bwMode="auto">
          <a:xfrm flipH="1">
            <a:off x="3053093" y="2592937"/>
            <a:ext cx="1454976" cy="1584658"/>
          </a:xfrm>
          <a:prstGeom prst="line">
            <a:avLst/>
          </a:prstGeom>
          <a:noFill/>
          <a:ln w="9525" cap="flat">
            <a:solidFill>
              <a:srgbClr val="66FFFF"/>
            </a:solidFill>
            <a:round/>
            <a:headEnd/>
            <a:tailEnd type="triangle" w="med" len="med"/>
          </a:ln>
          <a:effectLst/>
        </p:spPr>
        <p:txBody>
          <a:bodyPr lIns="94594" tIns="47299" rIns="94594" bIns="47299"/>
          <a:lstStyle/>
          <a:p>
            <a:pPr algn="l" defTabSz="4647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7186" name="Line 18"/>
          <p:cNvSpPr>
            <a:spLocks noChangeShapeType="1"/>
          </p:cNvSpPr>
          <p:nvPr/>
        </p:nvSpPr>
        <p:spPr bwMode="auto">
          <a:xfrm>
            <a:off x="6262801" y="2592937"/>
            <a:ext cx="1527387" cy="1511617"/>
          </a:xfrm>
          <a:prstGeom prst="line">
            <a:avLst/>
          </a:prstGeom>
          <a:noFill/>
          <a:ln w="9525" cap="flat">
            <a:solidFill>
              <a:srgbClr val="66FFFF"/>
            </a:solidFill>
            <a:round/>
            <a:headEnd/>
            <a:tailEnd type="triangle" w="med" len="med"/>
          </a:ln>
          <a:effectLst/>
        </p:spPr>
        <p:txBody>
          <a:bodyPr lIns="94594" tIns="47299" rIns="94594" bIns="47299"/>
          <a:lstStyle/>
          <a:p>
            <a:pPr algn="l" defTabSz="4647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
        <p:nvSpPr>
          <p:cNvPr id="7187" name="Line 19"/>
          <p:cNvSpPr>
            <a:spLocks noChangeShapeType="1"/>
          </p:cNvSpPr>
          <p:nvPr/>
        </p:nvSpPr>
        <p:spPr bwMode="auto">
          <a:xfrm>
            <a:off x="5346706" y="3096280"/>
            <a:ext cx="1683" cy="701822"/>
          </a:xfrm>
          <a:prstGeom prst="line">
            <a:avLst/>
          </a:prstGeom>
          <a:noFill/>
          <a:ln w="9525" cap="flat">
            <a:solidFill>
              <a:srgbClr val="66FFFF"/>
            </a:solidFill>
            <a:round/>
            <a:headEnd/>
            <a:tailEnd type="triangle" w="med" len="med"/>
          </a:ln>
          <a:effectLst/>
        </p:spPr>
        <p:txBody>
          <a:bodyPr lIns="94594" tIns="47299" rIns="94594" bIns="47299"/>
          <a:lstStyle/>
          <a:p>
            <a:pPr algn="l" defTabSz="464761" hangingPunct="0">
              <a:lnSpc>
                <a:spcPct val="93000"/>
              </a:lnSpc>
              <a:spcAft>
                <a:spcPct val="0"/>
              </a:spcAft>
              <a:buClr>
                <a:srgbClr val="000000"/>
              </a:buClr>
              <a:buSzPct val="100000"/>
            </a:pPr>
            <a:endParaRPr lang="en-GB" sz="1900" dirty="0">
              <a:solidFill>
                <a:srgbClr val="FFFFFF"/>
              </a:solidFill>
              <a:ea typeface="Microsoft YaHei" charset="-122"/>
              <a:cs typeface="Lucida Sans Unicode"/>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78A4810-8C8F-4C24-9D33-DDE0A782A619}"/>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b="22529"/>
          <a:stretch/>
        </p:blipFill>
        <p:spPr>
          <a:xfrm>
            <a:off x="0" y="1"/>
            <a:ext cx="10713855" cy="7825306"/>
          </a:xfrm>
          <a:prstGeom prst="rect">
            <a:avLst/>
          </a:prstGeom>
        </p:spPr>
      </p:pic>
      <p:sp>
        <p:nvSpPr>
          <p:cNvPr id="2" name="Title 1">
            <a:extLst>
              <a:ext uri="{FF2B5EF4-FFF2-40B4-BE49-F238E27FC236}">
                <a16:creationId xmlns="" xmlns:a16="http://schemas.microsoft.com/office/drawing/2014/main" id="{623A3FB6-7EE4-44E2-9D3F-84E96D04976B}"/>
              </a:ext>
            </a:extLst>
          </p:cNvPr>
          <p:cNvSpPr>
            <a:spLocks noGrp="1"/>
          </p:cNvSpPr>
          <p:nvPr>
            <p:ph type="ctrTitle"/>
          </p:nvPr>
        </p:nvSpPr>
        <p:spPr>
          <a:xfrm>
            <a:off x="4684728" y="5428906"/>
            <a:ext cx="6008673" cy="2396401"/>
          </a:xfrm>
          <a:solidFill>
            <a:schemeClr val="accent1">
              <a:lumMod val="75000"/>
            </a:schemeClr>
          </a:solidFill>
        </p:spPr>
        <p:txBody>
          <a:bodyPr anchor="ctr"/>
          <a:lstStyle/>
          <a:p>
            <a:r>
              <a:rPr lang="en-GB" b="1" dirty="0">
                <a:solidFill>
                  <a:schemeClr val="bg1"/>
                </a:solidFill>
              </a:rPr>
              <a:t>Heritage, Tourism and Commerce</a:t>
            </a:r>
          </a:p>
        </p:txBody>
      </p:sp>
    </p:spTree>
    <p:extLst>
      <p:ext uri="{BB962C8B-B14F-4D97-AF65-F5344CB8AC3E}">
        <p14:creationId xmlns="" xmlns:p14="http://schemas.microsoft.com/office/powerpoint/2010/main" val="3379875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7822FBDC-3D62-4391-8AFB-25ECC9B7F650}"/>
              </a:ext>
            </a:extLst>
          </p:cNvPr>
          <p:cNvSpPr>
            <a:spLocks noGrp="1"/>
          </p:cNvSpPr>
          <p:nvPr>
            <p:ph type="subTitle" idx="1"/>
          </p:nvPr>
        </p:nvSpPr>
        <p:spPr>
          <a:xfrm>
            <a:off x="4952063" y="1376231"/>
            <a:ext cx="5571215" cy="6210400"/>
          </a:xfrm>
        </p:spPr>
        <p:txBody>
          <a:bodyPr/>
          <a:lstStyle/>
          <a:p>
            <a:endParaRPr lang="en-GB" dirty="0"/>
          </a:p>
          <a:p>
            <a:pPr marL="342900" indent="-342900" algn="l">
              <a:buFont typeface="Arial" panose="020B0604020202020204" pitchFamily="34" charset="0"/>
              <a:buChar char="•"/>
            </a:pPr>
            <a:r>
              <a:rPr lang="en-GB" dirty="0"/>
              <a:t>Important to protect both natural heritage and our historic built environment.</a:t>
            </a:r>
          </a:p>
          <a:p>
            <a:pPr marL="342900" indent="-342900" algn="l">
              <a:buFont typeface="Arial" panose="020B0604020202020204" pitchFamily="34" charset="0"/>
              <a:buChar char="•"/>
            </a:pPr>
            <a:r>
              <a:rPr lang="en-GB" dirty="0"/>
              <a:t>Opportunities to increase community and tourism use at the castle and St Nicholas Church.</a:t>
            </a:r>
          </a:p>
          <a:p>
            <a:pPr marL="342900" indent="-342900" algn="l">
              <a:buFont typeface="Arial" panose="020B0604020202020204" pitchFamily="34" charset="0"/>
              <a:buChar char="•"/>
            </a:pPr>
            <a:r>
              <a:rPr lang="en-GB" dirty="0"/>
              <a:t>Could support extensions to the hotel if viable.</a:t>
            </a:r>
          </a:p>
          <a:p>
            <a:pPr marL="342900" indent="-342900" algn="l">
              <a:buFont typeface="Arial" panose="020B0604020202020204" pitchFamily="34" charset="0"/>
              <a:buChar char="•"/>
            </a:pPr>
            <a:r>
              <a:rPr lang="en-GB" dirty="0"/>
              <a:t>Important to retain car park, toilets and bus shelter </a:t>
            </a:r>
          </a:p>
        </p:txBody>
      </p:sp>
      <p:pic>
        <p:nvPicPr>
          <p:cNvPr id="6" name="Picture 5">
            <a:extLst>
              <a:ext uri="{FF2B5EF4-FFF2-40B4-BE49-F238E27FC236}">
                <a16:creationId xmlns="" xmlns:a16="http://schemas.microsoft.com/office/drawing/2014/main" id="{1C7609D4-D725-453E-A7C0-E3BAA9942368}"/>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b="9963"/>
          <a:stretch/>
        </p:blipFill>
        <p:spPr>
          <a:xfrm>
            <a:off x="0" y="716801"/>
            <a:ext cx="4511278" cy="6807935"/>
          </a:xfrm>
          <a:prstGeom prst="rect">
            <a:avLst/>
          </a:prstGeom>
        </p:spPr>
      </p:pic>
      <p:sp>
        <p:nvSpPr>
          <p:cNvPr id="2" name="Title 1">
            <a:extLst>
              <a:ext uri="{FF2B5EF4-FFF2-40B4-BE49-F238E27FC236}">
                <a16:creationId xmlns="" xmlns:a16="http://schemas.microsoft.com/office/drawing/2014/main" id="{E4E7D292-D425-4167-BA58-3FDB6619972F}"/>
              </a:ext>
            </a:extLst>
          </p:cNvPr>
          <p:cNvSpPr>
            <a:spLocks noGrp="1"/>
          </p:cNvSpPr>
          <p:nvPr>
            <p:ph type="ctrTitle"/>
          </p:nvPr>
        </p:nvSpPr>
        <p:spPr>
          <a:xfrm>
            <a:off x="0" y="96112"/>
            <a:ext cx="10693400" cy="656678"/>
          </a:xfrm>
          <a:solidFill>
            <a:schemeClr val="accent1">
              <a:lumMod val="75000"/>
            </a:schemeClr>
          </a:solidFill>
        </p:spPr>
        <p:txBody>
          <a:bodyPr anchor="ctr">
            <a:normAutofit/>
          </a:bodyPr>
          <a:lstStyle/>
          <a:p>
            <a:r>
              <a:rPr lang="en-GB" sz="3200" dirty="0">
                <a:solidFill>
                  <a:schemeClr val="bg1"/>
                </a:solidFill>
                <a:latin typeface="+mn-lt"/>
              </a:rPr>
              <a:t>From Previous Research (for SWAB)</a:t>
            </a:r>
          </a:p>
        </p:txBody>
      </p:sp>
    </p:spTree>
    <p:extLst>
      <p:ext uri="{BB962C8B-B14F-4D97-AF65-F5344CB8AC3E}">
        <p14:creationId xmlns="" xmlns:p14="http://schemas.microsoft.com/office/powerpoint/2010/main" val="713163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r>
              <a:rPr lang="en-GB" dirty="0" smtClean="0"/>
              <a:t> </a:t>
            </a:r>
            <a:endParaRPr lang="en-GB" dirty="0"/>
          </a:p>
        </p:txBody>
      </p:sp>
      <p:sp>
        <p:nvSpPr>
          <p:cNvPr id="6" name="Content Placeholder 5"/>
          <p:cNvSpPr>
            <a:spLocks noGrp="1"/>
          </p:cNvSpPr>
          <p:nvPr>
            <p:ph sz="quarter" idx="30"/>
          </p:nvPr>
        </p:nvSpPr>
        <p:spPr>
          <a:xfrm>
            <a:off x="593725" y="1405468"/>
            <a:ext cx="9504000" cy="5249332"/>
          </a:xfrm>
        </p:spPr>
        <p:txBody>
          <a:bodyPr/>
          <a:lstStyle/>
          <a:p>
            <a:pPr marL="179921" lvl="3" indent="0">
              <a:buNone/>
            </a:pPr>
            <a:endParaRPr lang="en-GB" altLang="en-US" dirty="0" smtClean="0"/>
          </a:p>
          <a:p>
            <a:pPr marL="0" lvl="2" indent="0">
              <a:buNone/>
            </a:pPr>
            <a:r>
              <a:rPr lang="en-GB" altLang="en-US" sz="2400" b="1" dirty="0" smtClean="0"/>
              <a:t>Call for sites</a:t>
            </a:r>
          </a:p>
          <a:p>
            <a:pPr lvl="2"/>
            <a:r>
              <a:rPr lang="en-GB" altLang="en-US" sz="2400" dirty="0"/>
              <a:t>c</a:t>
            </a:r>
            <a:r>
              <a:rPr lang="en-GB" altLang="en-US" sz="2400" dirty="0" smtClean="0"/>
              <a:t>all for sites notice</a:t>
            </a:r>
          </a:p>
          <a:p>
            <a:pPr lvl="3"/>
            <a:r>
              <a:rPr lang="en-GB" altLang="en-US" sz="2400" dirty="0" smtClean="0"/>
              <a:t>drafted based on </a:t>
            </a:r>
            <a:r>
              <a:rPr lang="en-GB" altLang="en-US" sz="2400" dirty="0" err="1" smtClean="0"/>
              <a:t>Cowfold</a:t>
            </a:r>
            <a:r>
              <a:rPr lang="en-GB" altLang="en-US" sz="2400" dirty="0" smtClean="0"/>
              <a:t> example (MJ) </a:t>
            </a:r>
          </a:p>
          <a:p>
            <a:pPr lvl="3"/>
            <a:r>
              <a:rPr lang="en-GB" altLang="en-US" sz="2400" dirty="0"/>
              <a:t>query over date to 2031</a:t>
            </a:r>
          </a:p>
          <a:p>
            <a:pPr lvl="3"/>
            <a:r>
              <a:rPr lang="en-GB" altLang="en-US" sz="2400" dirty="0" smtClean="0"/>
              <a:t>aware </a:t>
            </a:r>
            <a:r>
              <a:rPr lang="en-GB" altLang="en-US" sz="2400" dirty="0"/>
              <a:t>that call for sites should not only focus on </a:t>
            </a:r>
            <a:r>
              <a:rPr lang="en-GB" altLang="en-US" sz="2400" dirty="0" smtClean="0"/>
              <a:t>housing (call for development sites of any kind)</a:t>
            </a:r>
          </a:p>
          <a:p>
            <a:pPr lvl="3"/>
            <a:r>
              <a:rPr lang="en-GB" altLang="en-US" sz="2400" dirty="0" smtClean="0"/>
              <a:t>relevant housing development is for 6 or more houses (less than this is dealt with in the normal manner via planning applications</a:t>
            </a:r>
            <a:r>
              <a:rPr lang="en-GB" altLang="en-US" sz="2400" dirty="0" smtClean="0"/>
              <a:t>)</a:t>
            </a:r>
            <a:endParaRPr lang="en-GB" altLang="en-US" sz="2400" dirty="0"/>
          </a:p>
        </p:txBody>
      </p:sp>
      <p:sp>
        <p:nvSpPr>
          <p:cNvPr id="20482" name="Rectangle 3"/>
          <p:cNvSpPr>
            <a:spLocks noGrp="1" noChangeArrowheads="1"/>
          </p:cNvSpPr>
          <p:nvPr>
            <p:ph type="title"/>
          </p:nvPr>
        </p:nvSpPr>
        <p:spPr/>
        <p:txBody>
          <a:bodyPr/>
          <a:lstStyle/>
          <a:p>
            <a:r>
              <a:rPr lang="en-GB" altLang="en-US" dirty="0" smtClean="0"/>
              <a:t>Development group</a:t>
            </a:r>
            <a:br>
              <a:rPr lang="en-GB" altLang="en-US" dirty="0" smtClean="0"/>
            </a:br>
            <a:r>
              <a:rPr lang="en-GB" altLang="en-US" sz="1600" dirty="0" smtClean="0"/>
              <a:t>Work to date</a:t>
            </a:r>
            <a:endParaRPr lang="en-GB" altLang="en-US" dirty="0" smtClean="0"/>
          </a:p>
        </p:txBody>
      </p:sp>
    </p:spTree>
    <p:extLst>
      <p:ext uri="{BB962C8B-B14F-4D97-AF65-F5344CB8AC3E}">
        <p14:creationId xmlns="" xmlns:p14="http://schemas.microsoft.com/office/powerpoint/2010/main" val="626624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7822FBDC-3D62-4391-8AFB-25ECC9B7F650}"/>
              </a:ext>
            </a:extLst>
          </p:cNvPr>
          <p:cNvSpPr>
            <a:spLocks noGrp="1"/>
          </p:cNvSpPr>
          <p:nvPr>
            <p:ph type="subTitle" idx="1"/>
          </p:nvPr>
        </p:nvSpPr>
        <p:spPr>
          <a:xfrm>
            <a:off x="4977523" y="1377687"/>
            <a:ext cx="5537655" cy="5400013"/>
          </a:xfrm>
        </p:spPr>
        <p:txBody>
          <a:bodyPr/>
          <a:lstStyle/>
          <a:p>
            <a:endParaRPr lang="en-GB" dirty="0"/>
          </a:p>
          <a:p>
            <a:pPr marL="342900" indent="-342900" algn="l">
              <a:buFont typeface="Arial" panose="020B0604020202020204" pitchFamily="34" charset="0"/>
              <a:buChar char="•"/>
            </a:pPr>
            <a:r>
              <a:rPr lang="en-GB" dirty="0"/>
              <a:t>Potential for further use of St Nicholas and </a:t>
            </a:r>
            <a:r>
              <a:rPr lang="en-GB" dirty="0" err="1"/>
              <a:t>Botolphs</a:t>
            </a:r>
            <a:r>
              <a:rPr lang="en-GB" dirty="0"/>
              <a:t> Churches for community and cultural events</a:t>
            </a:r>
          </a:p>
          <a:p>
            <a:pPr marL="342900" indent="-342900" algn="l">
              <a:buFont typeface="Arial" panose="020B0604020202020204" pitchFamily="34" charset="0"/>
              <a:buChar char="•"/>
            </a:pPr>
            <a:r>
              <a:rPr lang="en-GB" dirty="0"/>
              <a:t>Further information about Bramber Castle could be made available and closer links forged with English Heritage.</a:t>
            </a:r>
          </a:p>
          <a:p>
            <a:pPr marL="342900" indent="-342900" algn="l">
              <a:buFont typeface="Arial" panose="020B0604020202020204" pitchFamily="34" charset="0"/>
              <a:buChar char="•"/>
            </a:pPr>
            <a:r>
              <a:rPr lang="en-GB" dirty="0"/>
              <a:t>An education centre at St Mary’s House could increase visitors and community engagement.</a:t>
            </a:r>
          </a:p>
          <a:p>
            <a:pPr marL="342900" indent="-342900" algn="l">
              <a:buFont typeface="Arial" panose="020B0604020202020204" pitchFamily="34" charset="0"/>
              <a:buChar char="•"/>
            </a:pPr>
            <a:r>
              <a:rPr lang="en-GB" dirty="0"/>
              <a:t>The new developments at Bramber Brooks could attract additional visitors to the area.</a:t>
            </a:r>
          </a:p>
        </p:txBody>
      </p:sp>
      <p:sp>
        <p:nvSpPr>
          <p:cNvPr id="2" name="Title 1">
            <a:extLst>
              <a:ext uri="{FF2B5EF4-FFF2-40B4-BE49-F238E27FC236}">
                <a16:creationId xmlns="" xmlns:a16="http://schemas.microsoft.com/office/drawing/2014/main" id="{E4E7D292-D425-4167-BA58-3FDB6619972F}"/>
              </a:ext>
            </a:extLst>
          </p:cNvPr>
          <p:cNvSpPr>
            <a:spLocks noGrp="1"/>
          </p:cNvSpPr>
          <p:nvPr>
            <p:ph type="ctrTitle"/>
          </p:nvPr>
        </p:nvSpPr>
        <p:spPr>
          <a:xfrm>
            <a:off x="1" y="149276"/>
            <a:ext cx="10693399" cy="656678"/>
          </a:xfrm>
          <a:solidFill>
            <a:schemeClr val="accent1">
              <a:lumMod val="75000"/>
            </a:schemeClr>
          </a:solidFill>
        </p:spPr>
        <p:txBody>
          <a:bodyPr anchor="ctr">
            <a:normAutofit/>
          </a:bodyPr>
          <a:lstStyle/>
          <a:p>
            <a:r>
              <a:rPr lang="en-GB" sz="3200" dirty="0">
                <a:solidFill>
                  <a:schemeClr val="bg1"/>
                </a:solidFill>
                <a:latin typeface="+mn-lt"/>
              </a:rPr>
              <a:t>Considerations for the Bramber Neighbourhood Plan</a:t>
            </a:r>
          </a:p>
        </p:txBody>
      </p:sp>
      <p:pic>
        <p:nvPicPr>
          <p:cNvPr id="7" name="Picture 6">
            <a:extLst>
              <a:ext uri="{FF2B5EF4-FFF2-40B4-BE49-F238E27FC236}">
                <a16:creationId xmlns="" xmlns:a16="http://schemas.microsoft.com/office/drawing/2014/main" id="{D5FAE375-2FA0-4208-8E2F-AE96B0D445C0}"/>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48016" b="10759"/>
          <a:stretch/>
        </p:blipFill>
        <p:spPr>
          <a:xfrm>
            <a:off x="11970" y="805954"/>
            <a:ext cx="4690260" cy="6747786"/>
          </a:xfrm>
          <a:prstGeom prst="rect">
            <a:avLst/>
          </a:prstGeom>
        </p:spPr>
      </p:pic>
      <p:sp>
        <p:nvSpPr>
          <p:cNvPr id="5" name="Title 1">
            <a:extLst>
              <a:ext uri="{FF2B5EF4-FFF2-40B4-BE49-F238E27FC236}">
                <a16:creationId xmlns="" xmlns:a16="http://schemas.microsoft.com/office/drawing/2014/main" id="{E4E7D292-D425-4167-BA58-3FDB6619972F}"/>
              </a:ext>
            </a:extLst>
          </p:cNvPr>
          <p:cNvSpPr txBox="1">
            <a:spLocks/>
          </p:cNvSpPr>
          <p:nvPr/>
        </p:nvSpPr>
        <p:spPr>
          <a:xfrm>
            <a:off x="1" y="763482"/>
            <a:ext cx="10693399" cy="656678"/>
          </a:xfrm>
          <a:prstGeom prst="rect">
            <a:avLst/>
          </a:prstGeom>
          <a:solidFill>
            <a:schemeClr val="accent1">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mn-lt"/>
              </a:rPr>
              <a:t>Heritage and Tourism</a:t>
            </a:r>
          </a:p>
        </p:txBody>
      </p:sp>
    </p:spTree>
    <p:extLst>
      <p:ext uri="{BB962C8B-B14F-4D97-AF65-F5344CB8AC3E}">
        <p14:creationId xmlns="" xmlns:p14="http://schemas.microsoft.com/office/powerpoint/2010/main" val="1041286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E7D292-D425-4167-BA58-3FDB6619972F}"/>
              </a:ext>
            </a:extLst>
          </p:cNvPr>
          <p:cNvSpPr>
            <a:spLocks noGrp="1"/>
          </p:cNvSpPr>
          <p:nvPr>
            <p:ph type="ctrTitle"/>
          </p:nvPr>
        </p:nvSpPr>
        <p:spPr>
          <a:xfrm>
            <a:off x="0" y="149275"/>
            <a:ext cx="10693400" cy="656678"/>
          </a:xfrm>
          <a:solidFill>
            <a:schemeClr val="accent1">
              <a:lumMod val="75000"/>
            </a:schemeClr>
          </a:solidFill>
        </p:spPr>
        <p:txBody>
          <a:bodyPr anchor="ctr">
            <a:normAutofit/>
          </a:bodyPr>
          <a:lstStyle/>
          <a:p>
            <a:r>
              <a:rPr lang="en-GB" sz="3200" dirty="0">
                <a:solidFill>
                  <a:schemeClr val="bg1"/>
                </a:solidFill>
              </a:rPr>
              <a:t>Considerations for the Bramber Neighbourhood Plan</a:t>
            </a:r>
          </a:p>
        </p:txBody>
      </p:sp>
      <p:sp>
        <p:nvSpPr>
          <p:cNvPr id="3" name="Subtitle 2">
            <a:extLst>
              <a:ext uri="{FF2B5EF4-FFF2-40B4-BE49-F238E27FC236}">
                <a16:creationId xmlns="" xmlns:a16="http://schemas.microsoft.com/office/drawing/2014/main" id="{7822FBDC-3D62-4391-8AFB-25ECC9B7F650}"/>
              </a:ext>
            </a:extLst>
          </p:cNvPr>
          <p:cNvSpPr>
            <a:spLocks noGrp="1"/>
          </p:cNvSpPr>
          <p:nvPr>
            <p:ph type="subTitle" idx="1"/>
          </p:nvPr>
        </p:nvSpPr>
        <p:spPr>
          <a:xfrm>
            <a:off x="4928989" y="1885486"/>
            <a:ext cx="5346700" cy="5370192"/>
          </a:xfrm>
        </p:spPr>
        <p:txBody>
          <a:bodyPr/>
          <a:lstStyle/>
          <a:p>
            <a:pPr algn="l"/>
            <a:r>
              <a:rPr lang="en-GB" dirty="0"/>
              <a:t>Areas to consider include:</a:t>
            </a:r>
          </a:p>
          <a:p>
            <a:pPr marL="342900" indent="-342900" algn="l">
              <a:buFont typeface="Arial" panose="020B0604020202020204" pitchFamily="34" charset="0"/>
              <a:buChar char="•"/>
            </a:pPr>
            <a:r>
              <a:rPr lang="en-GB" dirty="0"/>
              <a:t>The Old Tollgate Hotel and The Castle Inn and Hotel</a:t>
            </a:r>
          </a:p>
          <a:p>
            <a:pPr marL="342900" indent="-342900" algn="l">
              <a:buFont typeface="Arial" panose="020B0604020202020204" pitchFamily="34" charset="0"/>
              <a:buChar char="•"/>
            </a:pPr>
            <a:r>
              <a:rPr lang="en-GB" dirty="0"/>
              <a:t>The Indian and Chinese restaurants</a:t>
            </a:r>
          </a:p>
          <a:p>
            <a:pPr marL="342900" indent="-342900" algn="l">
              <a:buFont typeface="Arial" panose="020B0604020202020204" pitchFamily="34" charset="0"/>
              <a:buChar char="•"/>
            </a:pPr>
            <a:r>
              <a:rPr lang="en-GB" dirty="0"/>
              <a:t>Mobile trade (such as the coffee stand in the car park</a:t>
            </a:r>
            <a:r>
              <a:rPr lang="en-GB" dirty="0" smtClean="0"/>
              <a:t>)</a:t>
            </a:r>
          </a:p>
          <a:p>
            <a:pPr marL="342900" indent="-342900" algn="l">
              <a:buFont typeface="Arial" panose="020B0604020202020204" pitchFamily="34" charset="0"/>
              <a:buChar char="•"/>
            </a:pPr>
            <a:r>
              <a:rPr lang="en-GB" dirty="0" err="1" smtClean="0"/>
              <a:t>Annington</a:t>
            </a:r>
            <a:r>
              <a:rPr lang="en-GB" dirty="0" smtClean="0"/>
              <a:t> Business Centre</a:t>
            </a:r>
            <a:endParaRPr lang="en-GB" dirty="0"/>
          </a:p>
          <a:p>
            <a:pPr marL="342900" indent="-342900" algn="l">
              <a:buFont typeface="Arial" panose="020B0604020202020204" pitchFamily="34" charset="0"/>
              <a:buChar char="•"/>
            </a:pPr>
            <a:r>
              <a:rPr lang="en-GB" dirty="0"/>
              <a:t>Support for home workers</a:t>
            </a:r>
          </a:p>
          <a:p>
            <a:pPr marL="342900" indent="-342900" algn="l">
              <a:buFont typeface="Arial" panose="020B0604020202020204" pitchFamily="34" charset="0"/>
              <a:buChar char="•"/>
            </a:pPr>
            <a:r>
              <a:rPr lang="en-GB" dirty="0"/>
              <a:t>Other mobile and village based businesses (e.g. dog walkers, mobile hairdressers etc)</a:t>
            </a:r>
          </a:p>
          <a:p>
            <a:pPr marL="342900" indent="-342900" algn="l">
              <a:buFont typeface="Arial" panose="020B0604020202020204" pitchFamily="34" charset="0"/>
              <a:buChar char="•"/>
            </a:pPr>
            <a:r>
              <a:rPr lang="en-GB" dirty="0" err="1"/>
              <a:t>Botolphs</a:t>
            </a:r>
            <a:r>
              <a:rPr lang="en-GB" dirty="0"/>
              <a:t> cemetery</a:t>
            </a:r>
          </a:p>
        </p:txBody>
      </p:sp>
      <p:pic>
        <p:nvPicPr>
          <p:cNvPr id="5" name="Picture 4">
            <a:extLst>
              <a:ext uri="{FF2B5EF4-FFF2-40B4-BE49-F238E27FC236}">
                <a16:creationId xmlns="" xmlns:a16="http://schemas.microsoft.com/office/drawing/2014/main" id="{CAA83D22-A1C0-47EF-9F8C-365430065B8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b="10939"/>
          <a:stretch/>
        </p:blipFill>
        <p:spPr>
          <a:xfrm>
            <a:off x="0" y="805226"/>
            <a:ext cx="4511278" cy="6734121"/>
          </a:xfrm>
          <a:prstGeom prst="rect">
            <a:avLst/>
          </a:prstGeom>
        </p:spPr>
      </p:pic>
      <p:sp>
        <p:nvSpPr>
          <p:cNvPr id="6" name="Title 1">
            <a:extLst>
              <a:ext uri="{FF2B5EF4-FFF2-40B4-BE49-F238E27FC236}">
                <a16:creationId xmlns="" xmlns:a16="http://schemas.microsoft.com/office/drawing/2014/main" id="{E4E7D292-D425-4167-BA58-3FDB6619972F}"/>
              </a:ext>
            </a:extLst>
          </p:cNvPr>
          <p:cNvSpPr txBox="1">
            <a:spLocks/>
          </p:cNvSpPr>
          <p:nvPr/>
        </p:nvSpPr>
        <p:spPr>
          <a:xfrm>
            <a:off x="1" y="805226"/>
            <a:ext cx="10693399" cy="656678"/>
          </a:xfrm>
          <a:prstGeom prst="rect">
            <a:avLst/>
          </a:prstGeom>
          <a:solidFill>
            <a:schemeClr val="accent1">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mn-lt"/>
              </a:rPr>
              <a:t>Commerce</a:t>
            </a:r>
          </a:p>
        </p:txBody>
      </p:sp>
    </p:spTree>
    <p:extLst>
      <p:ext uri="{BB962C8B-B14F-4D97-AF65-F5344CB8AC3E}">
        <p14:creationId xmlns="" xmlns:p14="http://schemas.microsoft.com/office/powerpoint/2010/main" val="959643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7822FBDC-3D62-4391-8AFB-25ECC9B7F650}"/>
              </a:ext>
            </a:extLst>
          </p:cNvPr>
          <p:cNvSpPr>
            <a:spLocks noGrp="1"/>
          </p:cNvSpPr>
          <p:nvPr>
            <p:ph type="subTitle" idx="1"/>
          </p:nvPr>
        </p:nvSpPr>
        <p:spPr>
          <a:xfrm>
            <a:off x="4941068" y="1337679"/>
            <a:ext cx="5537653" cy="3643154"/>
          </a:xfrm>
        </p:spPr>
        <p:txBody>
          <a:bodyPr/>
          <a:lstStyle/>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Heritage, tourism and commerce questions in residents survey</a:t>
            </a:r>
          </a:p>
          <a:p>
            <a:pPr marL="342900" indent="-342900" algn="l">
              <a:buFont typeface="Arial" panose="020B0604020202020204" pitchFamily="34" charset="0"/>
              <a:buChar char="•"/>
            </a:pPr>
            <a:r>
              <a:rPr lang="en-GB" dirty="0"/>
              <a:t>Business survey</a:t>
            </a:r>
          </a:p>
          <a:p>
            <a:pPr marL="342900" indent="-342900" algn="l">
              <a:buFont typeface="Arial" panose="020B0604020202020204" pitchFamily="34" charset="0"/>
              <a:buChar char="•"/>
            </a:pPr>
            <a:r>
              <a:rPr lang="en-GB" dirty="0"/>
              <a:t>Consultation with residents and businesses </a:t>
            </a:r>
          </a:p>
        </p:txBody>
      </p:sp>
      <p:pic>
        <p:nvPicPr>
          <p:cNvPr id="4" name="Picture 3">
            <a:extLst>
              <a:ext uri="{FF2B5EF4-FFF2-40B4-BE49-F238E27FC236}">
                <a16:creationId xmlns="" xmlns:a16="http://schemas.microsoft.com/office/drawing/2014/main" id="{F0FDD390-C922-47D9-AF0E-A20E211B0011}"/>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7410" b="10151"/>
          <a:stretch/>
        </p:blipFill>
        <p:spPr>
          <a:xfrm>
            <a:off x="11970" y="685649"/>
            <a:ext cx="4714418" cy="6868091"/>
          </a:xfrm>
          <a:prstGeom prst="rect">
            <a:avLst/>
          </a:prstGeom>
        </p:spPr>
      </p:pic>
      <p:sp>
        <p:nvSpPr>
          <p:cNvPr id="2" name="Title 1">
            <a:extLst>
              <a:ext uri="{FF2B5EF4-FFF2-40B4-BE49-F238E27FC236}">
                <a16:creationId xmlns="" xmlns:a16="http://schemas.microsoft.com/office/drawing/2014/main" id="{E4E7D292-D425-4167-BA58-3FDB6619972F}"/>
              </a:ext>
            </a:extLst>
          </p:cNvPr>
          <p:cNvSpPr>
            <a:spLocks noGrp="1"/>
          </p:cNvSpPr>
          <p:nvPr>
            <p:ph type="ctrTitle"/>
          </p:nvPr>
        </p:nvSpPr>
        <p:spPr>
          <a:xfrm>
            <a:off x="1" y="165279"/>
            <a:ext cx="10693400" cy="656678"/>
          </a:xfrm>
          <a:solidFill>
            <a:schemeClr val="accent1">
              <a:lumMod val="75000"/>
            </a:schemeClr>
          </a:solidFill>
        </p:spPr>
        <p:txBody>
          <a:bodyPr anchor="ctr">
            <a:noAutofit/>
          </a:bodyPr>
          <a:lstStyle/>
          <a:p>
            <a:r>
              <a:rPr lang="en-GB" sz="4000" dirty="0">
                <a:solidFill>
                  <a:schemeClr val="bg1"/>
                </a:solidFill>
              </a:rPr>
              <a:t>Next</a:t>
            </a:r>
            <a:r>
              <a:rPr lang="en-GB" sz="4000" dirty="0"/>
              <a:t> </a:t>
            </a:r>
            <a:r>
              <a:rPr lang="en-GB" sz="4000" dirty="0">
                <a:solidFill>
                  <a:schemeClr val="bg1"/>
                </a:solidFill>
              </a:rPr>
              <a:t>steps</a:t>
            </a:r>
          </a:p>
        </p:txBody>
      </p:sp>
    </p:spTree>
    <p:extLst>
      <p:ext uri="{BB962C8B-B14F-4D97-AF65-F5344CB8AC3E}">
        <p14:creationId xmlns="" xmlns:p14="http://schemas.microsoft.com/office/powerpoint/2010/main" val="3767237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533829" y="-6351"/>
            <a:ext cx="9622376" cy="1302023"/>
          </a:xfrm>
          <a:ln/>
        </p:spPr>
        <p:txBody>
          <a:bodyPr/>
          <a:lstStyle/>
          <a:p>
            <a:pPr>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sz="3300" dirty="0">
                <a:effectLst>
                  <a:outerShdw blurRad="38100" dist="38100" dir="2700000" algn="tl">
                    <a:srgbClr val="C0C0C0"/>
                  </a:outerShdw>
                </a:effectLst>
              </a:rPr>
              <a:t>Neighbourhood Plan</a:t>
            </a:r>
            <a:r>
              <a:rPr lang="en-GB" b="1" dirty="0">
                <a:effectLst>
                  <a:outerShdw blurRad="38100" dist="38100" dir="2700000" algn="tl">
                    <a:srgbClr val="C0C0C0"/>
                  </a:outerShdw>
                </a:effectLst>
              </a:rPr>
              <a:t> </a:t>
            </a:r>
            <a:br>
              <a:rPr lang="en-GB" b="1" dirty="0">
                <a:effectLst>
                  <a:outerShdw blurRad="38100" dist="38100" dir="2700000" algn="tl">
                    <a:srgbClr val="C0C0C0"/>
                  </a:outerShdw>
                </a:effectLst>
              </a:rPr>
            </a:br>
            <a:r>
              <a:rPr lang="en-GB" b="1" dirty="0">
                <a:effectLst>
                  <a:outerShdw blurRad="38100" dist="38100" dir="2700000" algn="tl">
                    <a:srgbClr val="C0C0C0"/>
                  </a:outerShdw>
                </a:effectLst>
              </a:rPr>
              <a:t>Transport and </a:t>
            </a:r>
            <a:r>
              <a:rPr lang="en-GB" b="1" dirty="0" err="1">
                <a:effectLst>
                  <a:outerShdw blurRad="38100" dist="38100" dir="2700000" algn="tl">
                    <a:srgbClr val="C0C0C0"/>
                  </a:outerShdw>
                </a:effectLst>
              </a:rPr>
              <a:t>Accessibilty</a:t>
            </a:r>
            <a:endParaRPr lang="en-GB" b="1" dirty="0">
              <a:effectLst>
                <a:outerShdw blurRad="38100" dist="38100" dir="2700000" algn="tl">
                  <a:srgbClr val="C0C0C0"/>
                </a:outerShdw>
              </a:effectLst>
            </a:endParaRPr>
          </a:p>
        </p:txBody>
      </p:sp>
      <p:sp>
        <p:nvSpPr>
          <p:cNvPr id="3074" name="Rectangle 2"/>
          <p:cNvSpPr>
            <a:spLocks noGrp="1" noChangeArrowheads="1"/>
          </p:cNvSpPr>
          <p:nvPr>
            <p:ph type="subTitle" idx="4294967295"/>
          </p:nvPr>
        </p:nvSpPr>
        <p:spPr bwMode="auto">
          <a:xfrm>
            <a:off x="533829" y="1675165"/>
            <a:ext cx="9912024" cy="4102962"/>
          </a:xfrm>
          <a:prstGeom prst="rect">
            <a:avLst/>
          </a:prstGeom>
          <a:noFill/>
          <a:ln/>
        </p:spPr>
        <p:txBody>
          <a:bodyPr lIns="0" tIns="29206" rIns="0" bIns="0"/>
          <a:lstStyle/>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b="1" dirty="0">
                <a:latin typeface="Arial" charset="0"/>
              </a:rPr>
              <a:t>Members:</a:t>
            </a:r>
            <a:r>
              <a:rPr lang="en-GB" dirty="0">
                <a:latin typeface="Arial" charset="0"/>
              </a:rPr>
              <a:t> </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Christine </a:t>
            </a:r>
            <a:r>
              <a:rPr lang="en-GB" dirty="0" err="1">
                <a:latin typeface="Arial" charset="0"/>
              </a:rPr>
              <a:t>Supiot</a:t>
            </a:r>
            <a:r>
              <a:rPr lang="en-GB" dirty="0">
                <a:latin typeface="Arial" charset="0"/>
              </a:rPr>
              <a:t>, Mike Croker</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	- neither of us are regular bus users</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		- additional volunteer(s) welcome!</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b="1" dirty="0">
                <a:latin typeface="Arial" charset="0"/>
              </a:rPr>
              <a:t>Work to date: </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SWAB work reviewed to extract </a:t>
            </a:r>
            <a:r>
              <a:rPr lang="en-GB" dirty="0" err="1">
                <a:latin typeface="Arial" charset="0"/>
              </a:rPr>
              <a:t>Bramber</a:t>
            </a:r>
            <a:r>
              <a:rPr lang="en-GB" dirty="0">
                <a:latin typeface="Arial" charset="0"/>
              </a:rPr>
              <a:t> info.</a:t>
            </a:r>
          </a:p>
          <a:p>
            <a:pPr marL="223413" indent="-223413">
              <a:lnSpc>
                <a:spcPct val="93000"/>
              </a:lnSpc>
              <a:buSzPct val="45000"/>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33829" y="-6351"/>
            <a:ext cx="9622376" cy="1302023"/>
          </a:xfrm>
          <a:ln/>
        </p:spPr>
        <p:txBody>
          <a:bodyPr/>
          <a:lstStyle/>
          <a:p>
            <a:pPr>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sz="3300" dirty="0">
                <a:effectLst>
                  <a:outerShdw blurRad="38100" dist="38100" dir="2700000" algn="tl">
                    <a:srgbClr val="C0C0C0"/>
                  </a:outerShdw>
                </a:effectLst>
              </a:rPr>
              <a:t>Neighbourhood Plan</a:t>
            </a:r>
            <a:r>
              <a:rPr lang="en-GB" b="1" dirty="0">
                <a:effectLst>
                  <a:outerShdw blurRad="38100" dist="38100" dir="2700000" algn="tl">
                    <a:srgbClr val="C0C0C0"/>
                  </a:outerShdw>
                </a:effectLst>
              </a:rPr>
              <a:t> </a:t>
            </a:r>
            <a:br>
              <a:rPr lang="en-GB" b="1" dirty="0">
                <a:effectLst>
                  <a:outerShdw blurRad="38100" dist="38100" dir="2700000" algn="tl">
                    <a:srgbClr val="C0C0C0"/>
                  </a:outerShdw>
                </a:effectLst>
              </a:rPr>
            </a:br>
            <a:r>
              <a:rPr lang="en-GB" b="1" dirty="0">
                <a:effectLst>
                  <a:outerShdw blurRad="38100" dist="38100" dir="2700000" algn="tl">
                    <a:srgbClr val="C0C0C0"/>
                  </a:outerShdw>
                </a:effectLst>
              </a:rPr>
              <a:t>Transport and </a:t>
            </a:r>
            <a:r>
              <a:rPr lang="en-GB" b="1" dirty="0" err="1">
                <a:effectLst>
                  <a:outerShdw blurRad="38100" dist="38100" dir="2700000" algn="tl">
                    <a:srgbClr val="C0C0C0"/>
                  </a:outerShdw>
                </a:effectLst>
              </a:rPr>
              <a:t>Accessibilty</a:t>
            </a:r>
            <a:endParaRPr lang="en-GB" b="1" dirty="0">
              <a:effectLst>
                <a:outerShdw blurRad="38100" dist="38100" dir="2700000" algn="tl">
                  <a:srgbClr val="C0C0C0"/>
                </a:outerShdw>
              </a:effectLst>
            </a:endParaRPr>
          </a:p>
        </p:txBody>
      </p:sp>
      <p:sp>
        <p:nvSpPr>
          <p:cNvPr id="4098" name="Rectangle 2"/>
          <p:cNvSpPr>
            <a:spLocks noGrp="1" noChangeArrowheads="1"/>
          </p:cNvSpPr>
          <p:nvPr>
            <p:ph type="subTitle" idx="4294967295"/>
          </p:nvPr>
        </p:nvSpPr>
        <p:spPr bwMode="auto">
          <a:xfrm>
            <a:off x="533829" y="1422699"/>
            <a:ext cx="9912024" cy="5470087"/>
          </a:xfrm>
          <a:prstGeom prst="rect">
            <a:avLst/>
          </a:prstGeom>
          <a:noFill/>
          <a:ln/>
        </p:spPr>
        <p:txBody>
          <a:bodyPr lIns="0" tIns="29206" rIns="0" bIns="0"/>
          <a:lstStyle/>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b="1" dirty="0">
                <a:latin typeface="Arial" charset="0"/>
              </a:rPr>
              <a:t>Rights of Way (</a:t>
            </a:r>
            <a:r>
              <a:rPr lang="en-GB" b="1" dirty="0" err="1">
                <a:latin typeface="Arial" charset="0"/>
              </a:rPr>
              <a:t>RoW</a:t>
            </a:r>
            <a:r>
              <a:rPr lang="en-GB" b="1" dirty="0">
                <a:latin typeface="Arial" charset="0"/>
              </a:rPr>
              <a:t>)</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Good number of public Rights of Way</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	- good local access</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	- 2 national trails:</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		- South Downs Way and Monarch’s Way</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			- share short distances on narrow roads </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Provide good links for both recreational activities and non-motorised links to schools &amp; work</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a:p>
            <a:pPr marL="223413" indent="-223413" algn="ctr">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b="1" i="1" dirty="0">
                <a:latin typeface="Arial" charset="0"/>
              </a:rPr>
              <a:t>Aim:</a:t>
            </a:r>
            <a:r>
              <a:rPr lang="en-GB" i="1" dirty="0">
                <a:latin typeface="Arial" charset="0"/>
              </a:rPr>
              <a:t> it is important they are protected and maintained 'fit for purpose' in the plan</a:t>
            </a:r>
          </a:p>
          <a:p>
            <a:pPr marL="223413" indent="-223413">
              <a:lnSpc>
                <a:spcPct val="93000"/>
              </a:lnSpc>
              <a:buSzPct val="45000"/>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33829" y="-6351"/>
            <a:ext cx="9622376" cy="1302023"/>
          </a:xfrm>
          <a:ln/>
        </p:spPr>
        <p:txBody>
          <a:bodyPr/>
          <a:lstStyle/>
          <a:p>
            <a:pPr>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sz="3300" dirty="0">
                <a:effectLst>
                  <a:outerShdw blurRad="38100" dist="38100" dir="2700000" algn="tl">
                    <a:srgbClr val="C0C0C0"/>
                  </a:outerShdw>
                </a:effectLst>
              </a:rPr>
              <a:t>Neighbourhood Plan</a:t>
            </a:r>
            <a:r>
              <a:rPr lang="en-GB" b="1" dirty="0">
                <a:effectLst>
                  <a:outerShdw blurRad="38100" dist="38100" dir="2700000" algn="tl">
                    <a:srgbClr val="C0C0C0"/>
                  </a:outerShdw>
                </a:effectLst>
              </a:rPr>
              <a:t> </a:t>
            </a:r>
            <a:br>
              <a:rPr lang="en-GB" b="1" dirty="0">
                <a:effectLst>
                  <a:outerShdw blurRad="38100" dist="38100" dir="2700000" algn="tl">
                    <a:srgbClr val="C0C0C0"/>
                  </a:outerShdw>
                </a:effectLst>
              </a:rPr>
            </a:br>
            <a:r>
              <a:rPr lang="en-GB" b="1" dirty="0">
                <a:effectLst>
                  <a:outerShdw blurRad="38100" dist="38100" dir="2700000" algn="tl">
                    <a:srgbClr val="C0C0C0"/>
                  </a:outerShdw>
                </a:effectLst>
              </a:rPr>
              <a:t>Transport and </a:t>
            </a:r>
            <a:r>
              <a:rPr lang="en-GB" b="1" dirty="0" err="1">
                <a:effectLst>
                  <a:outerShdw blurRad="38100" dist="38100" dir="2700000" algn="tl">
                    <a:srgbClr val="C0C0C0"/>
                  </a:outerShdw>
                </a:effectLst>
              </a:rPr>
              <a:t>Accessibilty</a:t>
            </a:r>
            <a:endParaRPr lang="en-GB" b="1" dirty="0">
              <a:effectLst>
                <a:outerShdw blurRad="38100" dist="38100" dir="2700000" algn="tl">
                  <a:srgbClr val="C0C0C0"/>
                </a:outerShdw>
              </a:effectLst>
            </a:endParaRPr>
          </a:p>
        </p:txBody>
      </p:sp>
      <p:sp>
        <p:nvSpPr>
          <p:cNvPr id="5122" name="Rectangle 2"/>
          <p:cNvSpPr>
            <a:spLocks noGrp="1" noChangeArrowheads="1"/>
          </p:cNvSpPr>
          <p:nvPr>
            <p:ph type="subTitle" idx="4294967295"/>
          </p:nvPr>
        </p:nvSpPr>
        <p:spPr bwMode="auto">
          <a:xfrm>
            <a:off x="533829" y="1675165"/>
            <a:ext cx="9912024" cy="4102962"/>
          </a:xfrm>
          <a:prstGeom prst="rect">
            <a:avLst/>
          </a:prstGeom>
          <a:noFill/>
          <a:ln/>
        </p:spPr>
        <p:txBody>
          <a:bodyPr lIns="0" tIns="29206" rIns="0" bIns="0"/>
          <a:lstStyle/>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b="1" dirty="0">
                <a:latin typeface="Arial" charset="0"/>
              </a:rPr>
              <a:t>Safe Routes to School and Work </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Several important routes through the parish</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a:p>
            <a:pPr marL="223413" indent="-223413" algn="ctr">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b="1" i="1" dirty="0">
                <a:latin typeface="Arial" charset="0"/>
              </a:rPr>
              <a:t>Aim:</a:t>
            </a:r>
            <a:r>
              <a:rPr lang="en-GB" i="1" dirty="0">
                <a:latin typeface="Arial" charset="0"/>
              </a:rPr>
              <a:t> these will need clear identification with help from schools, then protection / improvement</a:t>
            </a:r>
          </a:p>
          <a:p>
            <a:pPr marL="223413" indent="-223413">
              <a:lnSpc>
                <a:spcPct val="93000"/>
              </a:lnSpc>
              <a:buSzPct val="45000"/>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33829" y="-6351"/>
            <a:ext cx="9622376" cy="1302023"/>
          </a:xfrm>
          <a:ln/>
        </p:spPr>
        <p:txBody>
          <a:bodyPr/>
          <a:lstStyle/>
          <a:p>
            <a:pPr>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sz="3300" dirty="0">
                <a:effectLst>
                  <a:outerShdw blurRad="38100" dist="38100" dir="2700000" algn="tl">
                    <a:srgbClr val="C0C0C0"/>
                  </a:outerShdw>
                </a:effectLst>
              </a:rPr>
              <a:t>Neighbourhood Plan</a:t>
            </a:r>
            <a:r>
              <a:rPr lang="en-GB" b="1" dirty="0">
                <a:effectLst>
                  <a:outerShdw blurRad="38100" dist="38100" dir="2700000" algn="tl">
                    <a:srgbClr val="C0C0C0"/>
                  </a:outerShdw>
                </a:effectLst>
              </a:rPr>
              <a:t> </a:t>
            </a:r>
            <a:br>
              <a:rPr lang="en-GB" b="1" dirty="0">
                <a:effectLst>
                  <a:outerShdw blurRad="38100" dist="38100" dir="2700000" algn="tl">
                    <a:srgbClr val="C0C0C0"/>
                  </a:outerShdw>
                </a:effectLst>
              </a:rPr>
            </a:br>
            <a:r>
              <a:rPr lang="en-GB" b="1" dirty="0">
                <a:effectLst>
                  <a:outerShdw blurRad="38100" dist="38100" dir="2700000" algn="tl">
                    <a:srgbClr val="C0C0C0"/>
                  </a:outerShdw>
                </a:effectLst>
              </a:rPr>
              <a:t>Transport and </a:t>
            </a:r>
            <a:r>
              <a:rPr lang="en-GB" b="1" dirty="0" err="1">
                <a:effectLst>
                  <a:outerShdw blurRad="38100" dist="38100" dir="2700000" algn="tl">
                    <a:srgbClr val="C0C0C0"/>
                  </a:outerShdw>
                </a:effectLst>
              </a:rPr>
              <a:t>Accessibilty</a:t>
            </a:r>
            <a:endParaRPr lang="en-GB" b="1" dirty="0">
              <a:effectLst>
                <a:outerShdw blurRad="38100" dist="38100" dir="2700000" algn="tl">
                  <a:srgbClr val="C0C0C0"/>
                </a:outerShdw>
              </a:effectLst>
            </a:endParaRPr>
          </a:p>
        </p:txBody>
      </p:sp>
      <p:sp>
        <p:nvSpPr>
          <p:cNvPr id="6146" name="Rectangle 2"/>
          <p:cNvSpPr>
            <a:spLocks noGrp="1" noChangeArrowheads="1"/>
          </p:cNvSpPr>
          <p:nvPr>
            <p:ph type="subTitle" idx="4294967295"/>
          </p:nvPr>
        </p:nvSpPr>
        <p:spPr bwMode="auto">
          <a:xfrm>
            <a:off x="533829" y="1422699"/>
            <a:ext cx="9912024" cy="5470087"/>
          </a:xfrm>
          <a:prstGeom prst="rect">
            <a:avLst/>
          </a:prstGeom>
          <a:noFill/>
          <a:ln/>
        </p:spPr>
        <p:txBody>
          <a:bodyPr lIns="0" tIns="29206" rIns="0" bIns="0"/>
          <a:lstStyle/>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b="1" dirty="0">
                <a:latin typeface="Arial" charset="0"/>
              </a:rPr>
              <a:t>Roads</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Good links to the surrounding villages, towns, shops and services</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Risk of increased traffic from proposed developments (local, cement works, Monks Farm)</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Rural roads mostly narrow, derestricted, shared with a high volume of Non-Motorised Users (NMU) 	- increasing traffic, especially at peak times </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a:p>
            <a:pPr marL="223413" indent="-223413" algn="ctr">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b="1" i="1" dirty="0">
                <a:latin typeface="Arial" charset="0"/>
              </a:rPr>
              <a:t>Aim:</a:t>
            </a:r>
            <a:r>
              <a:rPr lang="en-GB" i="1" dirty="0">
                <a:latin typeface="Arial" charset="0"/>
              </a:rPr>
              <a:t> surrounding road infrastructure must be integral with new development</a:t>
            </a:r>
          </a:p>
          <a:p>
            <a:pPr marL="223413" indent="-223413">
              <a:lnSpc>
                <a:spcPct val="93000"/>
              </a:lnSpc>
              <a:buSzPct val="45000"/>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33829" y="-6351"/>
            <a:ext cx="9622376" cy="1302023"/>
          </a:xfrm>
          <a:ln/>
        </p:spPr>
        <p:txBody>
          <a:bodyPr/>
          <a:lstStyle/>
          <a:p>
            <a:pPr>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sz="3300" dirty="0">
                <a:effectLst>
                  <a:outerShdw blurRad="38100" dist="38100" dir="2700000" algn="tl">
                    <a:srgbClr val="C0C0C0"/>
                  </a:outerShdw>
                </a:effectLst>
              </a:rPr>
              <a:t>Neighbourhood Plan</a:t>
            </a:r>
            <a:r>
              <a:rPr lang="en-GB" b="1" dirty="0">
                <a:effectLst>
                  <a:outerShdw blurRad="38100" dist="38100" dir="2700000" algn="tl">
                    <a:srgbClr val="C0C0C0"/>
                  </a:outerShdw>
                </a:effectLst>
              </a:rPr>
              <a:t> </a:t>
            </a:r>
            <a:br>
              <a:rPr lang="en-GB" b="1" dirty="0">
                <a:effectLst>
                  <a:outerShdw blurRad="38100" dist="38100" dir="2700000" algn="tl">
                    <a:srgbClr val="C0C0C0"/>
                  </a:outerShdw>
                </a:effectLst>
              </a:rPr>
            </a:br>
            <a:r>
              <a:rPr lang="en-GB" b="1" dirty="0">
                <a:effectLst>
                  <a:outerShdw blurRad="38100" dist="38100" dir="2700000" algn="tl">
                    <a:srgbClr val="C0C0C0"/>
                  </a:outerShdw>
                </a:effectLst>
              </a:rPr>
              <a:t>Transport and </a:t>
            </a:r>
            <a:r>
              <a:rPr lang="en-GB" b="1" dirty="0" err="1">
                <a:effectLst>
                  <a:outerShdw blurRad="38100" dist="38100" dir="2700000" algn="tl">
                    <a:srgbClr val="C0C0C0"/>
                  </a:outerShdw>
                </a:effectLst>
              </a:rPr>
              <a:t>Accessibilty</a:t>
            </a:r>
            <a:endParaRPr lang="en-GB" b="1" dirty="0">
              <a:effectLst>
                <a:outerShdw blurRad="38100" dist="38100" dir="2700000" algn="tl">
                  <a:srgbClr val="C0C0C0"/>
                </a:outerShdw>
              </a:effectLst>
            </a:endParaRPr>
          </a:p>
        </p:txBody>
      </p:sp>
      <p:sp>
        <p:nvSpPr>
          <p:cNvPr id="7170" name="Rectangle 2"/>
          <p:cNvSpPr>
            <a:spLocks noGrp="1" noChangeArrowheads="1"/>
          </p:cNvSpPr>
          <p:nvPr>
            <p:ph type="subTitle" idx="4294967295"/>
          </p:nvPr>
        </p:nvSpPr>
        <p:spPr bwMode="auto">
          <a:xfrm>
            <a:off x="533829" y="1459219"/>
            <a:ext cx="9912024" cy="6383091"/>
          </a:xfrm>
          <a:prstGeom prst="rect">
            <a:avLst/>
          </a:prstGeom>
          <a:noFill/>
          <a:ln/>
        </p:spPr>
        <p:txBody>
          <a:bodyPr lIns="0" tIns="29206" rIns="0" bIns="0"/>
          <a:lstStyle/>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b="1" dirty="0">
                <a:latin typeface="Arial" charset="0"/>
              </a:rPr>
              <a:t>Parking</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Not yet considered in detail</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 - insufficient parking for access to leisure trails?</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b="1" dirty="0">
                <a:latin typeface="Arial" charset="0"/>
              </a:rPr>
              <a:t>Public Transport</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Not yet considered in detail</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 - good number buses along Clays Hill &amp; The Street</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 - poor services to Worthing hospital and colleges </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dirty="0">
                <a:latin typeface="Arial" charset="0"/>
              </a:rPr>
              <a:t> - more direct service to Brighton required</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a:p>
            <a:pPr marL="223413" indent="-223413" algn="ctr">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r>
              <a:rPr lang="en-GB" i="1" dirty="0">
                <a:latin typeface="Arial" charset="0"/>
              </a:rPr>
              <a:t>Help needed with public transport section!</a:t>
            </a: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b="1" dirty="0">
              <a:latin typeface="Arial" charset="0"/>
            </a:endParaRPr>
          </a:p>
          <a:p>
            <a:pPr marL="223413" indent="-223413">
              <a:lnSpc>
                <a:spcPct val="93000"/>
              </a:lnSpc>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i="1" dirty="0">
              <a:latin typeface="Arial" charset="0"/>
            </a:endParaRPr>
          </a:p>
          <a:p>
            <a:pPr marL="223413" indent="-223413">
              <a:lnSpc>
                <a:spcPct val="93000"/>
              </a:lnSpc>
              <a:buSzPct val="45000"/>
              <a:tabLst>
                <a:tab pos="749092" algn="l"/>
                <a:tab pos="1498183" algn="l"/>
                <a:tab pos="2247275" algn="l"/>
                <a:tab pos="2996367" algn="l"/>
                <a:tab pos="3745459" algn="l"/>
                <a:tab pos="4494550" algn="l"/>
                <a:tab pos="5243642" algn="l"/>
                <a:tab pos="5992734" algn="l"/>
                <a:tab pos="6741825" algn="l"/>
                <a:tab pos="7490917" algn="l"/>
                <a:tab pos="8240009" algn="l"/>
                <a:tab pos="8989101" algn="l"/>
              </a:tabLst>
            </a:pPr>
            <a:endParaRPr lang="en-GB" dirty="0">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185" y="287377"/>
            <a:ext cx="9089390" cy="1620771"/>
          </a:xfrm>
        </p:spPr>
        <p:txBody>
          <a:bodyPr>
            <a:normAutofit/>
          </a:bodyPr>
          <a:lstStyle/>
          <a:p>
            <a:r>
              <a:rPr lang="en-GB" sz="3700" u="sng" dirty="0" smtClean="0"/>
              <a:t>Vehicle Activated Speed Devices (VAS)</a:t>
            </a:r>
            <a:endParaRPr lang="en-GB" sz="3700" u="sng" dirty="0"/>
          </a:p>
        </p:txBody>
      </p:sp>
      <p:sp>
        <p:nvSpPr>
          <p:cNvPr id="3" name="Subtitle 2"/>
          <p:cNvSpPr>
            <a:spLocks noGrp="1"/>
          </p:cNvSpPr>
          <p:nvPr>
            <p:ph type="subTitle" idx="1"/>
          </p:nvPr>
        </p:nvSpPr>
        <p:spPr>
          <a:xfrm>
            <a:off x="715187" y="2099733"/>
            <a:ext cx="8276414" cy="5174154"/>
          </a:xfrm>
        </p:spPr>
        <p:txBody>
          <a:bodyPr>
            <a:normAutofit/>
          </a:bodyPr>
          <a:lstStyle/>
          <a:p>
            <a:r>
              <a:rPr lang="en-US" b="1" dirty="0">
                <a:latin typeface="Arial Black" pitchFamily="34" charset="0"/>
              </a:rPr>
              <a:t>Two signs purchased and installed in 2017</a:t>
            </a:r>
            <a:endParaRPr lang="en-GB" b="1" dirty="0">
              <a:latin typeface="Arial Black" pitchFamily="34" charset="0"/>
            </a:endParaRPr>
          </a:p>
          <a:p>
            <a:pPr lvl="0" algn="l"/>
            <a:r>
              <a:rPr lang="en-US" dirty="0" smtClean="0"/>
              <a:t>Clays </a:t>
            </a:r>
            <a:r>
              <a:rPr lang="en-US" dirty="0"/>
              <a:t>Hill</a:t>
            </a:r>
            <a:endParaRPr lang="en-GB" sz="1300" dirty="0"/>
          </a:p>
          <a:p>
            <a:pPr lvl="1" algn="l">
              <a:buFont typeface="Arial" pitchFamily="34" charset="0"/>
              <a:buChar char="•"/>
            </a:pPr>
            <a:r>
              <a:rPr lang="en-US" dirty="0" smtClean="0"/>
              <a:t> solar </a:t>
            </a:r>
            <a:r>
              <a:rPr lang="en-US" dirty="0"/>
              <a:t>powered</a:t>
            </a:r>
            <a:endParaRPr lang="en-GB" sz="1200" dirty="0"/>
          </a:p>
          <a:p>
            <a:pPr lvl="1" algn="l">
              <a:buFont typeface="Arial" pitchFamily="34" charset="0"/>
              <a:buChar char="•"/>
            </a:pPr>
            <a:r>
              <a:rPr lang="en-US" dirty="0" smtClean="0"/>
              <a:t> fixed </a:t>
            </a:r>
            <a:r>
              <a:rPr lang="en-US" dirty="0"/>
              <a:t>location</a:t>
            </a:r>
            <a:endParaRPr lang="en-GB" sz="1200" dirty="0"/>
          </a:p>
          <a:p>
            <a:pPr lvl="1" algn="l">
              <a:buFont typeface="Arial" pitchFamily="34" charset="0"/>
              <a:buChar char="•"/>
            </a:pPr>
            <a:r>
              <a:rPr lang="en-US" dirty="0" smtClean="0"/>
              <a:t> rotated </a:t>
            </a:r>
            <a:r>
              <a:rPr lang="en-US" dirty="0"/>
              <a:t>every 2 months</a:t>
            </a:r>
            <a:endParaRPr lang="en-GB" sz="1600" dirty="0"/>
          </a:p>
          <a:p>
            <a:pPr lvl="1" algn="l">
              <a:buFont typeface="Arial" pitchFamily="34" charset="0"/>
              <a:buChar char="•"/>
            </a:pPr>
            <a:r>
              <a:rPr lang="en-US" dirty="0" smtClean="0"/>
              <a:t> records </a:t>
            </a:r>
            <a:r>
              <a:rPr lang="en-US" dirty="0"/>
              <a:t>time/date/speed if &gt; 33mph</a:t>
            </a:r>
            <a:endParaRPr lang="en-GB" sz="1200" dirty="0"/>
          </a:p>
          <a:p>
            <a:endParaRPr lang="en-GB" dirty="0"/>
          </a:p>
        </p:txBody>
      </p:sp>
      <p:pic>
        <p:nvPicPr>
          <p:cNvPr id="4" name="image2.jpeg"/>
          <p:cNvPicPr/>
          <p:nvPr/>
        </p:nvPicPr>
        <p:blipFill>
          <a:blip r:embed="rId2" cstate="print"/>
          <a:stretch>
            <a:fillRect/>
          </a:stretch>
        </p:blipFill>
        <p:spPr>
          <a:xfrm>
            <a:off x="6946678" y="2827926"/>
            <a:ext cx="3418595" cy="2174137"/>
          </a:xfrm>
          <a:prstGeom prst="rect">
            <a:avLst/>
          </a:prstGeom>
        </p:spPr>
      </p:pic>
      <p:pic>
        <p:nvPicPr>
          <p:cNvPr id="7" name="image1.jpeg"/>
          <p:cNvPicPr/>
          <p:nvPr/>
        </p:nvPicPr>
        <p:blipFill>
          <a:blip r:embed="rId3" cstate="print"/>
          <a:stretch>
            <a:fillRect/>
          </a:stretch>
        </p:blipFill>
        <p:spPr>
          <a:xfrm>
            <a:off x="209930" y="6083005"/>
            <a:ext cx="4984054" cy="119226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185" y="287377"/>
            <a:ext cx="9089390" cy="1620771"/>
          </a:xfrm>
        </p:spPr>
        <p:txBody>
          <a:bodyPr>
            <a:normAutofit/>
          </a:bodyPr>
          <a:lstStyle/>
          <a:p>
            <a:r>
              <a:rPr lang="en-GB" sz="3700" dirty="0" smtClean="0"/>
              <a:t>Vehicle Activated Speed Devices (VAS)</a:t>
            </a:r>
            <a:endParaRPr lang="en-GB" sz="3700" dirty="0"/>
          </a:p>
        </p:txBody>
      </p:sp>
      <p:sp>
        <p:nvSpPr>
          <p:cNvPr id="3" name="Subtitle 2"/>
          <p:cNvSpPr>
            <a:spLocks noGrp="1"/>
          </p:cNvSpPr>
          <p:nvPr>
            <p:ph type="subTitle" idx="1"/>
          </p:nvPr>
        </p:nvSpPr>
        <p:spPr>
          <a:xfrm>
            <a:off x="715186" y="2032000"/>
            <a:ext cx="9343214" cy="4289181"/>
          </a:xfrm>
        </p:spPr>
        <p:txBody>
          <a:bodyPr>
            <a:normAutofit/>
          </a:bodyPr>
          <a:lstStyle/>
          <a:p>
            <a:r>
              <a:rPr lang="en-US" b="1" dirty="0">
                <a:latin typeface="Arial Black" pitchFamily="34" charset="0"/>
              </a:rPr>
              <a:t>Two signs purchased and installed in 2017</a:t>
            </a:r>
            <a:endParaRPr lang="en-GB" b="1" dirty="0">
              <a:latin typeface="Arial Black" pitchFamily="34" charset="0"/>
            </a:endParaRPr>
          </a:p>
          <a:p>
            <a:pPr lvl="0" algn="l"/>
            <a:r>
              <a:rPr lang="en-US" b="1" u="sng" dirty="0" err="1"/>
              <a:t>Bramber</a:t>
            </a:r>
            <a:r>
              <a:rPr lang="en-US" b="1" u="sng" dirty="0"/>
              <a:t> / Upper </a:t>
            </a:r>
            <a:r>
              <a:rPr lang="en-US" b="1" u="sng" dirty="0" err="1"/>
              <a:t>Beeding</a:t>
            </a:r>
            <a:endParaRPr lang="en-GB" sz="1800" b="1" u="sng" dirty="0"/>
          </a:p>
          <a:p>
            <a:pPr algn="l">
              <a:buFont typeface="Arial" pitchFamily="34" charset="0"/>
              <a:buChar char="•"/>
            </a:pPr>
            <a:r>
              <a:rPr lang="en-US" sz="3400" dirty="0" smtClean="0"/>
              <a:t> </a:t>
            </a:r>
            <a:r>
              <a:rPr lang="en-US" dirty="0" smtClean="0"/>
              <a:t>shared </a:t>
            </a:r>
            <a:r>
              <a:rPr lang="en-US" dirty="0"/>
              <a:t>at 2 month intervals</a:t>
            </a:r>
            <a:endParaRPr lang="en-GB" dirty="0"/>
          </a:p>
          <a:p>
            <a:pPr algn="l">
              <a:buFont typeface="Arial" pitchFamily="34" charset="0"/>
              <a:buChar char="•"/>
            </a:pPr>
            <a:r>
              <a:rPr lang="en-US" dirty="0" smtClean="0"/>
              <a:t> easy </a:t>
            </a:r>
            <a:r>
              <a:rPr lang="en-US" dirty="0"/>
              <a:t>to relocate</a:t>
            </a:r>
            <a:endParaRPr lang="en-GB" dirty="0"/>
          </a:p>
          <a:p>
            <a:pPr algn="l">
              <a:buFont typeface="Arial" pitchFamily="34" charset="0"/>
              <a:buChar char="•"/>
            </a:pPr>
            <a:r>
              <a:rPr lang="en-US" dirty="0" smtClean="0"/>
              <a:t> 22 </a:t>
            </a:r>
            <a:r>
              <a:rPr lang="en-US" dirty="0"/>
              <a:t>/ 33 / 44 mph trigger</a:t>
            </a:r>
            <a:endParaRPr lang="en-GB" dirty="0"/>
          </a:p>
          <a:p>
            <a:pPr algn="l">
              <a:buFont typeface="Arial" pitchFamily="34" charset="0"/>
              <a:buChar char="•"/>
            </a:pPr>
            <a:r>
              <a:rPr lang="en-US" dirty="0" smtClean="0"/>
              <a:t> 3 </a:t>
            </a:r>
            <a:r>
              <a:rPr lang="en-US" dirty="0"/>
              <a:t>sites along The Street</a:t>
            </a:r>
            <a:endParaRPr lang="en-GB" dirty="0"/>
          </a:p>
          <a:p>
            <a:pPr algn="l">
              <a:buFont typeface="Arial" pitchFamily="34" charset="0"/>
              <a:buChar char="•"/>
            </a:pPr>
            <a:r>
              <a:rPr lang="en-US" dirty="0" smtClean="0"/>
              <a:t> battery </a:t>
            </a:r>
            <a:r>
              <a:rPr lang="en-US" dirty="0"/>
              <a:t>powered</a:t>
            </a:r>
            <a:endParaRPr lang="en-GB" dirty="0"/>
          </a:p>
          <a:p>
            <a:pPr algn="l">
              <a:buFont typeface="Arial" pitchFamily="34" charset="0"/>
              <a:buChar char="•"/>
            </a:pPr>
            <a:r>
              <a:rPr lang="en-US" dirty="0" smtClean="0"/>
              <a:t> logs </a:t>
            </a:r>
            <a:r>
              <a:rPr lang="en-US" i="1" dirty="0"/>
              <a:t>all </a:t>
            </a:r>
            <a:r>
              <a:rPr lang="en-US" dirty="0"/>
              <a:t>traffic</a:t>
            </a:r>
            <a:endParaRPr lang="en-GB" dirty="0"/>
          </a:p>
          <a:p>
            <a:endParaRPr lang="en-GB" dirty="0"/>
          </a:p>
        </p:txBody>
      </p:sp>
      <p:pic>
        <p:nvPicPr>
          <p:cNvPr id="7" name="image1.jpeg"/>
          <p:cNvPicPr/>
          <p:nvPr/>
        </p:nvPicPr>
        <p:blipFill>
          <a:blip r:embed="rId2" cstate="print"/>
          <a:stretch>
            <a:fillRect/>
          </a:stretch>
        </p:blipFill>
        <p:spPr>
          <a:xfrm>
            <a:off x="378349" y="6368995"/>
            <a:ext cx="4984054" cy="1192268"/>
          </a:xfrm>
          <a:prstGeom prst="rect">
            <a:avLst/>
          </a:prstGeom>
        </p:spPr>
      </p:pic>
      <p:pic>
        <p:nvPicPr>
          <p:cNvPr id="6" name="image3.jpeg"/>
          <p:cNvPicPr/>
          <p:nvPr/>
        </p:nvPicPr>
        <p:blipFill>
          <a:blip r:embed="rId3" cstate="print"/>
          <a:stretch>
            <a:fillRect/>
          </a:stretch>
        </p:blipFill>
        <p:spPr>
          <a:xfrm>
            <a:off x="7704562" y="2907318"/>
            <a:ext cx="1949027" cy="274397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altLang="en-US" dirty="0" smtClean="0"/>
              <a:t>Development group</a:t>
            </a:r>
            <a:br>
              <a:rPr lang="en-GB" altLang="en-US" dirty="0" smtClean="0"/>
            </a:br>
            <a:r>
              <a:rPr lang="en-GB" altLang="en-US" sz="1600" dirty="0" smtClean="0"/>
              <a:t>Work to date</a:t>
            </a:r>
            <a:endParaRPr lang="en-GB" dirty="0"/>
          </a:p>
        </p:txBody>
      </p:sp>
      <p:sp>
        <p:nvSpPr>
          <p:cNvPr id="3" name="Rectangle 2"/>
          <p:cNvSpPr/>
          <p:nvPr/>
        </p:nvSpPr>
        <p:spPr>
          <a:xfrm>
            <a:off x="592666" y="1436545"/>
            <a:ext cx="9584267" cy="4782848"/>
          </a:xfrm>
          <a:prstGeom prst="rect">
            <a:avLst/>
          </a:prstGeom>
        </p:spPr>
        <p:txBody>
          <a:bodyPr wrap="square">
            <a:spAutoFit/>
          </a:bodyPr>
          <a:lstStyle/>
          <a:p>
            <a:pPr algn="l"/>
            <a:r>
              <a:rPr lang="en-GB" altLang="en-US" sz="2400" b="1" u="sng" dirty="0" smtClean="0"/>
              <a:t>Call for Sites</a:t>
            </a:r>
          </a:p>
          <a:p>
            <a:pPr algn="l"/>
            <a:r>
              <a:rPr lang="en-GB" altLang="en-US" sz="2400" dirty="0" smtClean="0"/>
              <a:t>agreed </a:t>
            </a:r>
            <a:r>
              <a:rPr lang="en-GB" altLang="en-US" sz="2400" dirty="0" smtClean="0"/>
              <a:t>advertising of above to be </a:t>
            </a:r>
          </a:p>
          <a:p>
            <a:pPr lvl="1" algn="l">
              <a:buFont typeface="Arial" pitchFamily="34" charset="0"/>
              <a:buChar char="•"/>
            </a:pPr>
            <a:r>
              <a:rPr lang="en-GB" altLang="en-US" sz="2400" dirty="0" smtClean="0"/>
              <a:t> Your </a:t>
            </a:r>
            <a:r>
              <a:rPr lang="en-GB" altLang="en-US" sz="2400" dirty="0" err="1" smtClean="0"/>
              <a:t>Steyning</a:t>
            </a:r>
            <a:endParaRPr lang="en-GB" altLang="en-US" sz="2400" dirty="0" smtClean="0"/>
          </a:p>
          <a:p>
            <a:pPr lvl="1" algn="l">
              <a:buFont typeface="Arial" pitchFamily="34" charset="0"/>
              <a:buChar char="•"/>
            </a:pPr>
            <a:r>
              <a:rPr lang="en-GB" altLang="en-US" sz="2400" dirty="0" smtClean="0"/>
              <a:t> posters </a:t>
            </a:r>
            <a:r>
              <a:rPr lang="en-GB" altLang="en-US" sz="2400" dirty="0" smtClean="0"/>
              <a:t>in estate agents, newsagents and local notice boards</a:t>
            </a:r>
          </a:p>
          <a:p>
            <a:pPr lvl="1" algn="l">
              <a:buFont typeface="Arial" pitchFamily="34" charset="0"/>
              <a:buChar char="•"/>
            </a:pPr>
            <a:r>
              <a:rPr lang="en-GB" altLang="en-US" sz="2400" dirty="0" smtClean="0"/>
              <a:t> website</a:t>
            </a:r>
            <a:endParaRPr lang="en-GB" altLang="en-US" sz="2400" dirty="0" smtClean="0"/>
          </a:p>
          <a:p>
            <a:pPr lvl="1" algn="l">
              <a:buFont typeface="Arial" pitchFamily="34" charset="0"/>
              <a:buChar char="•"/>
            </a:pPr>
            <a:r>
              <a:rPr lang="en-GB" altLang="en-US" sz="2400" dirty="0" smtClean="0"/>
              <a:t> local </a:t>
            </a:r>
            <a:r>
              <a:rPr lang="en-GB" altLang="en-US" sz="2400" dirty="0" smtClean="0"/>
              <a:t>newspaper (West Sussex County Times</a:t>
            </a:r>
            <a:r>
              <a:rPr lang="en-GB" altLang="en-US" sz="2400" dirty="0" smtClean="0"/>
              <a:t>)</a:t>
            </a:r>
          </a:p>
          <a:p>
            <a:pPr lvl="1" algn="l">
              <a:buFont typeface="Arial" pitchFamily="34" charset="0"/>
              <a:buChar char="•"/>
            </a:pPr>
            <a:endParaRPr lang="en-GB" altLang="en-US" sz="2400" dirty="0" smtClean="0"/>
          </a:p>
          <a:p>
            <a:pPr algn="l"/>
            <a:r>
              <a:rPr lang="en-GB" altLang="en-US" sz="2400" dirty="0" smtClean="0"/>
              <a:t>seeking costing of above advertising plans (MJ)</a:t>
            </a:r>
          </a:p>
          <a:p>
            <a:pPr algn="l"/>
            <a:r>
              <a:rPr lang="en-GB" altLang="en-US" sz="2400" dirty="0" smtClean="0"/>
              <a:t>agreement to kick off call for sites </a:t>
            </a:r>
            <a:r>
              <a:rPr lang="en-GB" altLang="en-US" sz="2400" dirty="0" err="1" smtClean="0"/>
              <a:t>asap</a:t>
            </a:r>
            <a:r>
              <a:rPr lang="en-GB" altLang="en-US" sz="2400" dirty="0" smtClean="0"/>
              <a:t>.  </a:t>
            </a:r>
          </a:p>
          <a:p>
            <a:pPr algn="l"/>
            <a:r>
              <a:rPr lang="en-GB" altLang="en-US" sz="2400" dirty="0" smtClean="0"/>
              <a:t>call for sites will be open for six weeks (target end May to start July). </a:t>
            </a:r>
            <a:endParaRPr lang="en-GB"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8433032" cy="619713"/>
          </a:xfrm>
        </p:spPr>
        <p:txBody>
          <a:bodyPr>
            <a:normAutofit/>
          </a:bodyPr>
          <a:lstStyle/>
          <a:p>
            <a:r>
              <a:rPr lang="en-GB" u="sng" dirty="0" smtClean="0"/>
              <a:t>Basic Statistics</a:t>
            </a:r>
            <a:endParaRPr lang="en-GB" u="sng" dirty="0"/>
          </a:p>
        </p:txBody>
      </p:sp>
      <p:sp>
        <p:nvSpPr>
          <p:cNvPr id="3" name="Content Placeholder 2"/>
          <p:cNvSpPr>
            <a:spLocks noGrp="1"/>
          </p:cNvSpPr>
          <p:nvPr>
            <p:ph idx="1"/>
          </p:nvPr>
        </p:nvSpPr>
        <p:spPr>
          <a:xfrm>
            <a:off x="534670" y="1001907"/>
            <a:ext cx="9624060" cy="5081099"/>
          </a:xfrm>
        </p:spPr>
        <p:txBody>
          <a:bodyPr>
            <a:normAutofit fontScale="40000" lnSpcReduction="20000"/>
          </a:bodyPr>
          <a:lstStyle/>
          <a:p>
            <a:r>
              <a:rPr lang="en-US" sz="8400" b="1" dirty="0"/>
              <a:t>Clays Hill: </a:t>
            </a:r>
            <a:r>
              <a:rPr lang="en-US" sz="8400" i="1" dirty="0"/>
              <a:t>20 to 25% of traffic exceeds 33 mph</a:t>
            </a:r>
            <a:endParaRPr lang="en-GB" sz="8400" dirty="0"/>
          </a:p>
          <a:p>
            <a:r>
              <a:rPr lang="en-US" sz="8400" dirty="0"/>
              <a:t>Westbound:</a:t>
            </a:r>
            <a:endParaRPr lang="en-GB" sz="8400" dirty="0"/>
          </a:p>
          <a:p>
            <a:r>
              <a:rPr lang="en-US" sz="8400" dirty="0"/>
              <a:t>~1500 per weekday speeding at 39 mph av.</a:t>
            </a:r>
            <a:endParaRPr lang="en-GB" sz="8400" dirty="0"/>
          </a:p>
          <a:p>
            <a:r>
              <a:rPr lang="en-US" sz="8400" dirty="0"/>
              <a:t>Eastbound:</a:t>
            </a:r>
            <a:endParaRPr lang="en-GB" sz="8400" dirty="0"/>
          </a:p>
          <a:p>
            <a:r>
              <a:rPr lang="en-US" sz="8400" dirty="0"/>
              <a:t>~1400 per weekday speeding at 37 mph av.</a:t>
            </a:r>
            <a:endParaRPr lang="en-GB" sz="8400" dirty="0"/>
          </a:p>
          <a:p>
            <a:r>
              <a:rPr lang="en-US" sz="8400" dirty="0"/>
              <a:t> </a:t>
            </a:r>
            <a:endParaRPr lang="en-GB" sz="8400" dirty="0"/>
          </a:p>
          <a:p>
            <a:r>
              <a:rPr lang="en-US" sz="8400" b="1" dirty="0"/>
              <a:t>The Street</a:t>
            </a:r>
            <a:endParaRPr lang="en-GB" sz="8400" b="1" dirty="0"/>
          </a:p>
          <a:p>
            <a:r>
              <a:rPr lang="en-US" sz="8400" dirty="0"/>
              <a:t>Westbound </a:t>
            </a:r>
            <a:r>
              <a:rPr lang="en-US" sz="8400" dirty="0" smtClean="0"/>
              <a:t>: </a:t>
            </a:r>
            <a:r>
              <a:rPr lang="en-US" sz="8400" i="1" dirty="0" smtClean="0"/>
              <a:t>60</a:t>
            </a:r>
            <a:r>
              <a:rPr lang="en-US" sz="8400" i="1" dirty="0"/>
              <a:t>% exceed 22 mph</a:t>
            </a:r>
            <a:endParaRPr lang="en-GB" sz="8400" dirty="0"/>
          </a:p>
          <a:p>
            <a:r>
              <a:rPr lang="en-US" sz="8400" dirty="0"/>
              <a:t>~900 per weekday speeding at 24 mph av.</a:t>
            </a:r>
            <a:endParaRPr lang="en-GB" sz="8400" dirty="0"/>
          </a:p>
          <a:p>
            <a:r>
              <a:rPr lang="en-US" sz="8400" dirty="0"/>
              <a:t>Eastbound </a:t>
            </a:r>
            <a:r>
              <a:rPr lang="en-US" sz="8400" dirty="0" smtClean="0"/>
              <a:t>: </a:t>
            </a:r>
            <a:r>
              <a:rPr lang="en-US" sz="8400" i="1" dirty="0" smtClean="0"/>
              <a:t>30</a:t>
            </a:r>
            <a:r>
              <a:rPr lang="en-US" sz="8400" i="1" dirty="0"/>
              <a:t>% exceed 22 mph</a:t>
            </a:r>
            <a:endParaRPr lang="en-GB" sz="8400" dirty="0"/>
          </a:p>
          <a:p>
            <a:r>
              <a:rPr lang="en-US" sz="8400" dirty="0"/>
              <a:t>~600 per weekday speeding at 23 mph av.</a:t>
            </a:r>
            <a:endParaRPr lang="en-GB" sz="8400" dirty="0"/>
          </a:p>
          <a:p>
            <a:pPr>
              <a:buNone/>
            </a:pPr>
            <a:r>
              <a:rPr lang="en-US" dirty="0"/>
              <a:t/>
            </a:r>
            <a:br>
              <a:rPr lang="en-US" dirty="0"/>
            </a:br>
            <a:endParaRPr lang="en-GB" dirty="0"/>
          </a:p>
        </p:txBody>
      </p:sp>
      <p:pic>
        <p:nvPicPr>
          <p:cNvPr id="4" name="image1.jpeg"/>
          <p:cNvPicPr/>
          <p:nvPr/>
        </p:nvPicPr>
        <p:blipFill>
          <a:blip r:embed="rId2" cstate="print"/>
          <a:stretch>
            <a:fillRect/>
          </a:stretch>
        </p:blipFill>
        <p:spPr>
          <a:xfrm>
            <a:off x="378349" y="6162397"/>
            <a:ext cx="4984054" cy="119226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600" u="sng" dirty="0" smtClean="0"/>
              <a:t>Where now?</a:t>
            </a:r>
            <a:endParaRPr lang="en-GB" sz="4600" u="sng" dirty="0"/>
          </a:p>
        </p:txBody>
      </p:sp>
      <p:sp>
        <p:nvSpPr>
          <p:cNvPr id="3" name="Content Placeholder 2"/>
          <p:cNvSpPr>
            <a:spLocks noGrp="1"/>
          </p:cNvSpPr>
          <p:nvPr>
            <p:ph idx="1"/>
          </p:nvPr>
        </p:nvSpPr>
        <p:spPr>
          <a:xfrm>
            <a:off x="534670" y="1764296"/>
            <a:ext cx="9624060" cy="4556886"/>
          </a:xfrm>
        </p:spPr>
        <p:txBody>
          <a:bodyPr>
            <a:normAutofit/>
          </a:bodyPr>
          <a:lstStyle/>
          <a:p>
            <a:pPr>
              <a:buNone/>
            </a:pPr>
            <a:r>
              <a:rPr lang="en-US" b="1" dirty="0"/>
              <a:t>Clays Hill:</a:t>
            </a:r>
            <a:endParaRPr lang="en-GB" b="1" dirty="0"/>
          </a:p>
          <a:p>
            <a:r>
              <a:rPr lang="en-US" b="1" dirty="0"/>
              <a:t> </a:t>
            </a:r>
            <a:r>
              <a:rPr lang="en-US" i="1" dirty="0" smtClean="0"/>
              <a:t>Work </a:t>
            </a:r>
            <a:r>
              <a:rPr lang="en-US" i="1" dirty="0"/>
              <a:t>with </a:t>
            </a:r>
            <a:r>
              <a:rPr lang="en-US" i="1" dirty="0" err="1"/>
              <a:t>neighbourhood</a:t>
            </a:r>
            <a:r>
              <a:rPr lang="en-US" i="1" dirty="0"/>
              <a:t> wardens</a:t>
            </a:r>
            <a:endParaRPr lang="en-GB" dirty="0"/>
          </a:p>
          <a:p>
            <a:r>
              <a:rPr lang="en-US" i="1" dirty="0"/>
              <a:t>- reporting to Operation Crackdown?</a:t>
            </a:r>
            <a:endParaRPr lang="en-GB" dirty="0"/>
          </a:p>
          <a:p>
            <a:pPr>
              <a:buNone/>
            </a:pPr>
            <a:r>
              <a:rPr lang="en-US" i="1" dirty="0"/>
              <a:t> </a:t>
            </a:r>
            <a:r>
              <a:rPr lang="en-US" b="1" dirty="0" smtClean="0"/>
              <a:t>The </a:t>
            </a:r>
            <a:r>
              <a:rPr lang="en-US" b="1" dirty="0"/>
              <a:t>Street</a:t>
            </a:r>
            <a:endParaRPr lang="en-GB" b="1" dirty="0"/>
          </a:p>
          <a:p>
            <a:r>
              <a:rPr lang="en-US" b="1" dirty="0"/>
              <a:t> </a:t>
            </a:r>
            <a:r>
              <a:rPr lang="en-US" i="1" dirty="0" smtClean="0"/>
              <a:t>Assess </a:t>
            </a:r>
            <a:r>
              <a:rPr lang="en-US" i="1" dirty="0"/>
              <a:t>3rd location opposite The Tollgate</a:t>
            </a:r>
            <a:endParaRPr lang="en-GB" dirty="0"/>
          </a:p>
          <a:p>
            <a:endParaRPr lang="en-GB" dirty="0"/>
          </a:p>
        </p:txBody>
      </p:sp>
      <p:pic>
        <p:nvPicPr>
          <p:cNvPr id="4" name="image1.jpeg"/>
          <p:cNvPicPr/>
          <p:nvPr/>
        </p:nvPicPr>
        <p:blipFill>
          <a:blip r:embed="rId2" cstate="print"/>
          <a:stretch>
            <a:fillRect/>
          </a:stretch>
        </p:blipFill>
        <p:spPr>
          <a:xfrm>
            <a:off x="378349" y="6162397"/>
            <a:ext cx="4984054" cy="11922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r>
              <a:rPr lang="en-GB" dirty="0" smtClean="0"/>
              <a:t> </a:t>
            </a:r>
            <a:endParaRPr lang="en-GB" dirty="0"/>
          </a:p>
        </p:txBody>
      </p:sp>
      <p:sp>
        <p:nvSpPr>
          <p:cNvPr id="6" name="Content Placeholder 5"/>
          <p:cNvSpPr>
            <a:spLocks noGrp="1"/>
          </p:cNvSpPr>
          <p:nvPr>
            <p:ph sz="quarter" idx="30"/>
          </p:nvPr>
        </p:nvSpPr>
        <p:spPr>
          <a:xfrm>
            <a:off x="678391" y="1579590"/>
            <a:ext cx="9504000" cy="5015765"/>
          </a:xfrm>
        </p:spPr>
        <p:txBody>
          <a:bodyPr/>
          <a:lstStyle/>
          <a:p>
            <a:pPr marL="0" lvl="2" indent="0">
              <a:buNone/>
            </a:pPr>
            <a:r>
              <a:rPr lang="en-GB" altLang="en-US" sz="2000" b="1" dirty="0" smtClean="0"/>
              <a:t>Call for sites will include summary description of sites</a:t>
            </a:r>
            <a:endParaRPr lang="en-GB" altLang="en-US" sz="2000" dirty="0"/>
          </a:p>
          <a:p>
            <a:pPr lvl="2"/>
            <a:r>
              <a:rPr lang="en-GB" altLang="en-US" sz="2000" dirty="0" smtClean="0"/>
              <a:t>we felt there are two options for gathering more in depth data </a:t>
            </a:r>
          </a:p>
          <a:p>
            <a:pPr marL="408420" lvl="3" indent="-228500">
              <a:buFont typeface="+mj-lt"/>
              <a:buAutoNum type="arabicPeriod"/>
            </a:pPr>
            <a:r>
              <a:rPr lang="en-GB" altLang="en-US" sz="2000" dirty="0" smtClean="0"/>
              <a:t>ask land owner to fill as many data requirements as possible as required for suggested assessment criteria (development group to check and complete) / summary description sheets</a:t>
            </a:r>
          </a:p>
          <a:p>
            <a:pPr marL="408420" lvl="3" indent="-228500">
              <a:buFont typeface="+mj-lt"/>
              <a:buAutoNum type="arabicPeriod"/>
            </a:pPr>
            <a:r>
              <a:rPr lang="en-GB" altLang="en-US" sz="2000" dirty="0" smtClean="0"/>
              <a:t>housing group </a:t>
            </a:r>
            <a:r>
              <a:rPr lang="en-GB" altLang="en-US" sz="2000" dirty="0"/>
              <a:t>fill in data requirements for suggested assessment </a:t>
            </a:r>
            <a:r>
              <a:rPr lang="en-GB" altLang="en-US" sz="2000" dirty="0" smtClean="0"/>
              <a:t>criteria / summary description sheets</a:t>
            </a:r>
            <a:endParaRPr lang="en-GB" altLang="en-US" sz="2000" dirty="0"/>
          </a:p>
          <a:p>
            <a:pPr lvl="2"/>
            <a:r>
              <a:rPr lang="en-GB" altLang="en-US" sz="2000" dirty="0" smtClean="0"/>
              <a:t>we </a:t>
            </a:r>
            <a:r>
              <a:rPr lang="en-GB" altLang="en-US" sz="2000" dirty="0"/>
              <a:t>discussed the above and felt option </a:t>
            </a:r>
            <a:r>
              <a:rPr lang="en-GB" altLang="en-US" sz="2000" dirty="0" smtClean="0"/>
              <a:t>2 </a:t>
            </a:r>
            <a:r>
              <a:rPr lang="en-GB" altLang="en-US" sz="2000" dirty="0"/>
              <a:t>was most </a:t>
            </a:r>
            <a:r>
              <a:rPr lang="en-GB" altLang="en-US" sz="2000" dirty="0" smtClean="0"/>
              <a:t>sensible to minimise any issues.  We can ask the land owners for information as required.</a:t>
            </a:r>
            <a:endParaRPr lang="en-GB" altLang="en-US" sz="2000" dirty="0"/>
          </a:p>
          <a:p>
            <a:pPr lvl="2"/>
            <a:endParaRPr lang="en-GB" altLang="en-US" sz="1400" b="1" dirty="0" smtClean="0"/>
          </a:p>
        </p:txBody>
      </p:sp>
      <p:sp>
        <p:nvSpPr>
          <p:cNvPr id="20482" name="Rectangle 3"/>
          <p:cNvSpPr>
            <a:spLocks noGrp="1" noChangeArrowheads="1"/>
          </p:cNvSpPr>
          <p:nvPr>
            <p:ph type="title"/>
          </p:nvPr>
        </p:nvSpPr>
        <p:spPr/>
        <p:txBody>
          <a:bodyPr/>
          <a:lstStyle/>
          <a:p>
            <a:r>
              <a:rPr lang="en-GB" altLang="en-US" dirty="0" smtClean="0"/>
              <a:t>Development group</a:t>
            </a:r>
            <a:br>
              <a:rPr lang="en-GB" altLang="en-US" dirty="0" smtClean="0"/>
            </a:br>
            <a:r>
              <a:rPr lang="en-GB" altLang="en-US" sz="1600" dirty="0"/>
              <a:t>Work to date</a:t>
            </a:r>
            <a:endParaRPr lang="en-GB" altLang="en-US" dirty="0" smtClean="0"/>
          </a:p>
        </p:txBody>
      </p:sp>
    </p:spTree>
    <p:extLst>
      <p:ext uri="{BB962C8B-B14F-4D97-AF65-F5344CB8AC3E}">
        <p14:creationId xmlns="" xmlns:p14="http://schemas.microsoft.com/office/powerpoint/2010/main" val="841570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altLang="en-US" dirty="0" smtClean="0"/>
              <a:t>Development group</a:t>
            </a:r>
            <a:br>
              <a:rPr lang="en-GB" altLang="en-US" dirty="0" smtClean="0"/>
            </a:br>
            <a:r>
              <a:rPr lang="en-GB" altLang="en-US" sz="1600" dirty="0" smtClean="0"/>
              <a:t>Work to date</a:t>
            </a:r>
            <a:endParaRPr lang="en-GB" dirty="0"/>
          </a:p>
        </p:txBody>
      </p:sp>
      <p:sp>
        <p:nvSpPr>
          <p:cNvPr id="3" name="Rectangle 2"/>
          <p:cNvSpPr/>
          <p:nvPr/>
        </p:nvSpPr>
        <p:spPr>
          <a:xfrm>
            <a:off x="287867" y="1676185"/>
            <a:ext cx="10405533" cy="5299912"/>
          </a:xfrm>
          <a:prstGeom prst="rect">
            <a:avLst/>
          </a:prstGeom>
        </p:spPr>
        <p:txBody>
          <a:bodyPr wrap="square">
            <a:spAutoFit/>
          </a:bodyPr>
          <a:lstStyle/>
          <a:p>
            <a:pPr marL="0" lvl="2" indent="0" algn="l">
              <a:buNone/>
            </a:pPr>
            <a:r>
              <a:rPr lang="en-GB" altLang="en-US" sz="2400" b="1" dirty="0" smtClean="0"/>
              <a:t>Assessment of housing sites</a:t>
            </a:r>
          </a:p>
          <a:p>
            <a:pPr lvl="1" algn="l">
              <a:buFont typeface="Arial" pitchFamily="34" charset="0"/>
              <a:buChar char="•"/>
            </a:pPr>
            <a:r>
              <a:rPr lang="en-GB" altLang="en-US" sz="2400" dirty="0" smtClean="0"/>
              <a:t> we </a:t>
            </a:r>
            <a:r>
              <a:rPr lang="en-GB" altLang="en-US" sz="2400" dirty="0" smtClean="0"/>
              <a:t>will have a target for housing which we will be trying to fulfil </a:t>
            </a:r>
          </a:p>
          <a:p>
            <a:pPr lvl="1" algn="l">
              <a:buFont typeface="Arial" pitchFamily="34" charset="0"/>
              <a:buChar char="•"/>
            </a:pPr>
            <a:r>
              <a:rPr lang="en-GB" altLang="en-US" sz="2400" dirty="0" smtClean="0"/>
              <a:t> there </a:t>
            </a:r>
            <a:r>
              <a:rPr lang="en-GB" altLang="en-US" sz="2400" dirty="0" smtClean="0"/>
              <a:t>are suggested assessment criteria (see following pages) that we will complete.  These will help us form initial  recommendations</a:t>
            </a:r>
          </a:p>
          <a:p>
            <a:pPr lvl="1" algn="l">
              <a:buFont typeface="Arial" pitchFamily="34" charset="0"/>
              <a:buChar char="•"/>
            </a:pPr>
            <a:r>
              <a:rPr lang="en-GB" altLang="en-US" sz="2400" dirty="0" smtClean="0"/>
              <a:t> we </a:t>
            </a:r>
            <a:r>
              <a:rPr lang="en-GB" altLang="en-US" sz="2400" dirty="0" smtClean="0"/>
              <a:t>will also fill out a site summary sheet (see following pages) .</a:t>
            </a:r>
          </a:p>
          <a:p>
            <a:pPr lvl="1" algn="l">
              <a:buFont typeface="Arial" pitchFamily="34" charset="0"/>
              <a:buChar char="•"/>
            </a:pPr>
            <a:r>
              <a:rPr lang="en-GB" altLang="en-US" sz="2400" dirty="0" smtClean="0"/>
              <a:t> we </a:t>
            </a:r>
            <a:r>
              <a:rPr lang="en-GB" altLang="en-US" sz="2400" dirty="0" smtClean="0"/>
              <a:t>are unsure how long this part of the process might take – there </a:t>
            </a:r>
            <a:r>
              <a:rPr lang="en-GB" altLang="en-US" sz="2400" dirty="0" smtClean="0"/>
              <a:t>will be </a:t>
            </a:r>
            <a:r>
              <a:rPr lang="en-GB" altLang="en-US" sz="2400" dirty="0" smtClean="0"/>
              <a:t>engagement with SDNP and HDC on certain items</a:t>
            </a:r>
          </a:p>
          <a:p>
            <a:pPr marL="0" lvl="2" indent="0" algn="l">
              <a:buNone/>
            </a:pPr>
            <a:r>
              <a:rPr lang="en-GB" altLang="en-US" sz="2400" b="1" dirty="0" smtClean="0"/>
              <a:t/>
            </a:r>
            <a:br>
              <a:rPr lang="en-GB" altLang="en-US" sz="2400" b="1" dirty="0" smtClean="0"/>
            </a:br>
            <a:r>
              <a:rPr lang="en-GB" altLang="en-US" sz="2400" b="1" dirty="0" smtClean="0"/>
              <a:t>Assessment of other development sites</a:t>
            </a:r>
          </a:p>
          <a:p>
            <a:pPr lvl="2" algn="l"/>
            <a:r>
              <a:rPr lang="en-GB" altLang="en-US" sz="2400" dirty="0" smtClean="0"/>
              <a:t>the group will consider these as/if the arise</a:t>
            </a:r>
          </a:p>
          <a:p>
            <a:pPr lvl="2" algn="l"/>
            <a:r>
              <a:rPr lang="en-GB" altLang="en-US" sz="2400" dirty="0" smtClean="0"/>
              <a:t>the development group would liaise with the other steering groups to ensure consistency with wider plans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r>
              <a:rPr lang="en-GB" dirty="0" smtClean="0"/>
              <a:t> </a:t>
            </a:r>
            <a:endParaRPr lang="en-GB" dirty="0"/>
          </a:p>
        </p:txBody>
      </p:sp>
      <p:sp>
        <p:nvSpPr>
          <p:cNvPr id="6" name="Content Placeholder 5"/>
          <p:cNvSpPr>
            <a:spLocks noGrp="1"/>
          </p:cNvSpPr>
          <p:nvPr>
            <p:ph sz="quarter" idx="30"/>
          </p:nvPr>
        </p:nvSpPr>
        <p:spPr>
          <a:xfrm>
            <a:off x="593725" y="1667137"/>
            <a:ext cx="9504000" cy="4788000"/>
          </a:xfrm>
        </p:spPr>
        <p:txBody>
          <a:bodyPr/>
          <a:lstStyle/>
          <a:p>
            <a:pPr marL="0" lvl="2" indent="0">
              <a:buNone/>
            </a:pPr>
            <a:r>
              <a:rPr lang="en-GB" altLang="en-US" sz="1800" b="1" dirty="0" smtClean="0"/>
              <a:t>Engagement</a:t>
            </a:r>
            <a:endParaRPr lang="en-GB" altLang="en-US" sz="1800" dirty="0" smtClean="0"/>
          </a:p>
          <a:p>
            <a:pPr lvl="2"/>
            <a:r>
              <a:rPr lang="en-GB" altLang="en-US" sz="1800" dirty="0" smtClean="0"/>
              <a:t>we </a:t>
            </a:r>
            <a:r>
              <a:rPr lang="en-GB" altLang="en-US" sz="1800" dirty="0"/>
              <a:t>felt there </a:t>
            </a:r>
            <a:r>
              <a:rPr lang="en-GB" altLang="en-US" sz="1800" dirty="0" smtClean="0"/>
              <a:t>were three </a:t>
            </a:r>
            <a:r>
              <a:rPr lang="en-GB" altLang="en-US" sz="1800" dirty="0"/>
              <a:t>options for gathering </a:t>
            </a:r>
            <a:r>
              <a:rPr lang="en-GB" altLang="en-US" sz="1800" dirty="0" smtClean="0"/>
              <a:t>local opinion (or which we could do one, two or all)</a:t>
            </a:r>
            <a:endParaRPr lang="en-GB" altLang="en-US" sz="1800" dirty="0"/>
          </a:p>
          <a:p>
            <a:pPr marL="408420" lvl="3" indent="-228500">
              <a:buFont typeface="+mj-lt"/>
              <a:buAutoNum type="arabicPeriod"/>
            </a:pPr>
            <a:r>
              <a:rPr lang="en-GB" altLang="en-US" sz="1800" dirty="0" smtClean="0"/>
              <a:t>initial</a:t>
            </a:r>
            <a:r>
              <a:rPr lang="en-GB" altLang="en-US" sz="1800" b="1" dirty="0" smtClean="0"/>
              <a:t> </a:t>
            </a:r>
            <a:r>
              <a:rPr lang="en-GB" sz="1800" b="1" dirty="0"/>
              <a:t>questionnaire</a:t>
            </a:r>
            <a:r>
              <a:rPr lang="en-GB" altLang="en-US" sz="1800" b="1" dirty="0"/>
              <a:t> </a:t>
            </a:r>
            <a:r>
              <a:rPr lang="en-GB" altLang="en-US" sz="1800" dirty="0"/>
              <a:t>– difficult to know what to ask that would be helpful until we have the sites</a:t>
            </a:r>
          </a:p>
          <a:p>
            <a:pPr marL="408420" lvl="3" indent="-228500">
              <a:buFont typeface="+mj-lt"/>
              <a:buAutoNum type="arabicPeriod"/>
            </a:pPr>
            <a:r>
              <a:rPr lang="en-GB" altLang="en-US" sz="1800" dirty="0"/>
              <a:t>engagement once we have proposed sites to inform our assessment and initial recommendations</a:t>
            </a:r>
          </a:p>
          <a:p>
            <a:pPr marL="408420" lvl="3" indent="-228500">
              <a:buFont typeface="+mj-lt"/>
              <a:buAutoNum type="arabicPeriod"/>
            </a:pPr>
            <a:r>
              <a:rPr lang="en-GB" altLang="en-US" sz="1800" dirty="0"/>
              <a:t>engagement once we have made initial assessments and preliminary recommendations to ensure we are aligned with local opinion</a:t>
            </a:r>
          </a:p>
          <a:p>
            <a:pPr lvl="2"/>
            <a:r>
              <a:rPr lang="en-GB" altLang="en-US" sz="1800" dirty="0"/>
              <a:t>we discussed the above and felt option 3 was most sensible.  </a:t>
            </a:r>
          </a:p>
          <a:p>
            <a:pPr lvl="2"/>
            <a:r>
              <a:rPr lang="en-GB" altLang="en-US" sz="1800" dirty="0"/>
              <a:t>we plan to have a local meeting where we display the initial </a:t>
            </a:r>
            <a:r>
              <a:rPr lang="en-GB" altLang="en-US" sz="1800" dirty="0" smtClean="0"/>
              <a:t>assessments, site summary </a:t>
            </a:r>
            <a:r>
              <a:rPr lang="en-GB" altLang="en-US" sz="1800" dirty="0"/>
              <a:t>and preliminary recommendations (those that we plan to recommend for development and those that have been rejected as they failed to meet the criteria).  We will collect feedback at this meeting.  Copied of the initial assessments and preliminary recommendations will also be available on request for people unable to attend the meeting or who want more time to consider.</a:t>
            </a:r>
          </a:p>
          <a:p>
            <a:pPr lvl="2"/>
            <a:endParaRPr lang="en-GB" altLang="en-US" dirty="0"/>
          </a:p>
        </p:txBody>
      </p:sp>
      <p:sp>
        <p:nvSpPr>
          <p:cNvPr id="20482" name="Rectangle 3"/>
          <p:cNvSpPr>
            <a:spLocks noGrp="1" noChangeArrowheads="1"/>
          </p:cNvSpPr>
          <p:nvPr>
            <p:ph type="title"/>
          </p:nvPr>
        </p:nvSpPr>
        <p:spPr>
          <a:xfrm>
            <a:off x="594000" y="338137"/>
            <a:ext cx="8352000" cy="525463"/>
          </a:xfrm>
        </p:spPr>
        <p:txBody>
          <a:bodyPr/>
          <a:lstStyle/>
          <a:p>
            <a:r>
              <a:rPr lang="en-GB" altLang="en-US" dirty="0"/>
              <a:t>Development </a:t>
            </a:r>
            <a:r>
              <a:rPr lang="en-GB" altLang="en-US" dirty="0" smtClean="0"/>
              <a:t>group</a:t>
            </a:r>
            <a:br>
              <a:rPr lang="en-GB" altLang="en-US" dirty="0" smtClean="0"/>
            </a:br>
            <a:r>
              <a:rPr lang="en-GB" altLang="en-US" sz="1600" dirty="0"/>
              <a:t>Work to date</a:t>
            </a:r>
            <a:endParaRPr lang="en-GB" altLang="en-US" dirty="0" smtClean="0"/>
          </a:p>
        </p:txBody>
      </p:sp>
    </p:spTree>
    <p:extLst>
      <p:ext uri="{BB962C8B-B14F-4D97-AF65-F5344CB8AC3E}">
        <p14:creationId xmlns="" xmlns:p14="http://schemas.microsoft.com/office/powerpoint/2010/main" val="2662127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altLang="en-US" dirty="0" smtClean="0"/>
              <a:t>Development group</a:t>
            </a:r>
            <a:br>
              <a:rPr lang="en-GB" altLang="en-US" dirty="0" smtClean="0"/>
            </a:br>
            <a:r>
              <a:rPr lang="en-GB" altLang="en-US" sz="1600" dirty="0" smtClean="0"/>
              <a:t>Work to date</a:t>
            </a:r>
            <a:endParaRPr lang="en-GB" dirty="0"/>
          </a:p>
        </p:txBody>
      </p:sp>
      <p:sp>
        <p:nvSpPr>
          <p:cNvPr id="3" name="Rectangle 2"/>
          <p:cNvSpPr/>
          <p:nvPr/>
        </p:nvSpPr>
        <p:spPr>
          <a:xfrm>
            <a:off x="440267" y="1540933"/>
            <a:ext cx="7579783" cy="4515082"/>
          </a:xfrm>
          <a:prstGeom prst="rect">
            <a:avLst/>
          </a:prstGeom>
        </p:spPr>
        <p:txBody>
          <a:bodyPr wrap="square">
            <a:spAutoFit/>
          </a:bodyPr>
          <a:lstStyle/>
          <a:p>
            <a:pPr algn="l"/>
            <a:r>
              <a:rPr lang="en-GB" altLang="en-US" sz="1800" b="1" u="sng" dirty="0" smtClean="0"/>
              <a:t>Advertising</a:t>
            </a:r>
          </a:p>
          <a:p>
            <a:pPr algn="l"/>
            <a:r>
              <a:rPr lang="en-GB" altLang="en-US" sz="2000" dirty="0" smtClean="0"/>
              <a:t>agreed </a:t>
            </a:r>
            <a:r>
              <a:rPr lang="en-GB" altLang="en-US" sz="2000" dirty="0" smtClean="0"/>
              <a:t>advertising for the above is proposed to be as follows </a:t>
            </a:r>
          </a:p>
          <a:p>
            <a:pPr lvl="1" algn="l">
              <a:buFont typeface="Arial" pitchFamily="34" charset="0"/>
              <a:buChar char="•"/>
            </a:pPr>
            <a:r>
              <a:rPr lang="en-GB" altLang="en-US" sz="2000" dirty="0" smtClean="0"/>
              <a:t> posters </a:t>
            </a:r>
            <a:r>
              <a:rPr lang="en-GB" altLang="en-US" sz="2000" dirty="0" smtClean="0"/>
              <a:t>in estate agents, newsagents and local notice boards</a:t>
            </a:r>
          </a:p>
          <a:p>
            <a:pPr lvl="1" algn="l">
              <a:buFont typeface="Arial" pitchFamily="34" charset="0"/>
              <a:buChar char="•"/>
            </a:pPr>
            <a:r>
              <a:rPr lang="en-GB" altLang="en-US" sz="2000" dirty="0" smtClean="0"/>
              <a:t> website</a:t>
            </a:r>
            <a:endParaRPr lang="en-GB" altLang="en-US" sz="2000" dirty="0" smtClean="0"/>
          </a:p>
          <a:p>
            <a:pPr lvl="1" algn="l">
              <a:buFont typeface="Arial" pitchFamily="34" charset="0"/>
              <a:buChar char="•"/>
            </a:pPr>
            <a:r>
              <a:rPr lang="en-GB" altLang="en-US" sz="2000" dirty="0" smtClean="0"/>
              <a:t> we </a:t>
            </a:r>
            <a:r>
              <a:rPr lang="en-GB" altLang="en-US" sz="2000" dirty="0" smtClean="0"/>
              <a:t>expect the majority of feedback will be from the meeting but we will probably also set a time limit of six weeks after the meeting date</a:t>
            </a:r>
          </a:p>
          <a:p>
            <a:pPr lvl="1" algn="l">
              <a:buFont typeface="Arial" pitchFamily="34" charset="0"/>
              <a:buChar char="•"/>
            </a:pPr>
            <a:r>
              <a:rPr lang="en-GB" altLang="en-US" sz="2000" dirty="0" smtClean="0"/>
              <a:t>other groups working on the Neighbourhood Plan may also want to use the meeting to gather feedback on wider proposals for </a:t>
            </a:r>
            <a:r>
              <a:rPr lang="en-GB" sz="2000" dirty="0" smtClean="0">
                <a:effectLst>
                  <a:glow rad="228600">
                    <a:schemeClr val="bg1">
                      <a:alpha val="90000"/>
                    </a:schemeClr>
                  </a:glow>
                </a:effectLst>
              </a:rPr>
              <a:t>environment, tourism, commerce, heritage, roads, bridleways &amp; footpaths.</a:t>
            </a:r>
            <a:br>
              <a:rPr lang="en-GB" sz="2000" dirty="0" smtClean="0">
                <a:effectLst>
                  <a:glow rad="228600">
                    <a:schemeClr val="bg1">
                      <a:alpha val="90000"/>
                    </a:schemeClr>
                  </a:glow>
                </a:effectLst>
              </a:rPr>
            </a:br>
            <a:endParaRPr lang="en-GB" sz="2000" dirty="0" smtClean="0">
              <a:effectLst>
                <a:glow rad="228600">
                  <a:schemeClr val="bg1">
                    <a:alpha val="90000"/>
                  </a:schemeClr>
                </a:glo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altLang="en-US" dirty="0" smtClean="0"/>
              <a:t>Development group</a:t>
            </a:r>
            <a:br>
              <a:rPr lang="en-GB" altLang="en-US" dirty="0" smtClean="0"/>
            </a:br>
            <a:r>
              <a:rPr lang="en-GB" altLang="en-US" sz="1600" dirty="0" smtClean="0"/>
              <a:t>Work to date</a:t>
            </a:r>
            <a:endParaRPr lang="en-GB" dirty="0"/>
          </a:p>
        </p:txBody>
      </p:sp>
      <p:sp>
        <p:nvSpPr>
          <p:cNvPr id="3" name="Rectangle 2"/>
          <p:cNvSpPr/>
          <p:nvPr/>
        </p:nvSpPr>
        <p:spPr>
          <a:xfrm>
            <a:off x="592667" y="1540933"/>
            <a:ext cx="9872133" cy="3194721"/>
          </a:xfrm>
          <a:prstGeom prst="rect">
            <a:avLst/>
          </a:prstGeom>
        </p:spPr>
        <p:txBody>
          <a:bodyPr wrap="square">
            <a:spAutoFit/>
          </a:bodyPr>
          <a:lstStyle/>
          <a:p>
            <a:pPr marL="0" lvl="2" indent="0" algn="l">
              <a:buNone/>
            </a:pPr>
            <a:r>
              <a:rPr lang="en-GB" altLang="en-US" sz="2800" b="1" dirty="0" smtClean="0"/>
              <a:t>Immediate questions</a:t>
            </a:r>
            <a:endParaRPr lang="en-GB" altLang="en-US" sz="2800" dirty="0" smtClean="0"/>
          </a:p>
          <a:p>
            <a:pPr lvl="1" algn="l">
              <a:buFont typeface="Arial" pitchFamily="34" charset="0"/>
              <a:buChar char="•"/>
            </a:pPr>
            <a:r>
              <a:rPr lang="en-GB" altLang="en-US" sz="2800" dirty="0" smtClean="0"/>
              <a:t> do </a:t>
            </a:r>
            <a:r>
              <a:rPr lang="en-GB" altLang="en-US" sz="2800" dirty="0" smtClean="0"/>
              <a:t>you agree with the proposals above </a:t>
            </a:r>
            <a:r>
              <a:rPr lang="en-GB" altLang="en-US" sz="2800" dirty="0" smtClean="0"/>
              <a:t>? </a:t>
            </a:r>
          </a:p>
          <a:p>
            <a:pPr lvl="1" algn="l">
              <a:buFont typeface="Arial" pitchFamily="34" charset="0"/>
              <a:buChar char="•"/>
            </a:pPr>
            <a:endParaRPr lang="en-GB" altLang="en-US" sz="2800" dirty="0" smtClean="0"/>
          </a:p>
          <a:p>
            <a:pPr lvl="1" algn="l"/>
            <a:endParaRPr lang="en-GB" altLang="en-US" sz="2800" dirty="0" smtClean="0"/>
          </a:p>
          <a:p>
            <a:pPr lvl="1" algn="l">
              <a:buFont typeface="Arial" pitchFamily="34" charset="0"/>
              <a:buChar char="•"/>
            </a:pPr>
            <a:r>
              <a:rPr lang="en-GB" altLang="en-US" sz="2800" dirty="0" smtClean="0"/>
              <a:t> are </a:t>
            </a:r>
            <a:r>
              <a:rPr lang="en-GB" altLang="en-US" sz="2800" dirty="0" smtClean="0"/>
              <a:t>there developments (other than housing) which you would like to see happening in </a:t>
            </a:r>
            <a:r>
              <a:rPr lang="en-GB" altLang="en-US" sz="2800" dirty="0" err="1" smtClean="0"/>
              <a:t>Bramber</a:t>
            </a:r>
            <a:r>
              <a:rPr lang="en-GB" altLang="en-US" sz="2800" dirty="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r>
              <a:rPr lang="en-GB" dirty="0" smtClean="0"/>
              <a:t> </a:t>
            </a:r>
            <a:endParaRPr lang="en-GB" dirty="0"/>
          </a:p>
        </p:txBody>
      </p:sp>
      <p:sp>
        <p:nvSpPr>
          <p:cNvPr id="3" name="Title 2"/>
          <p:cNvSpPr>
            <a:spLocks noGrp="1"/>
          </p:cNvSpPr>
          <p:nvPr>
            <p:ph type="title"/>
          </p:nvPr>
        </p:nvSpPr>
        <p:spPr/>
        <p:txBody>
          <a:bodyPr/>
          <a:lstStyle/>
          <a:p>
            <a:r>
              <a:rPr lang="en-GB" dirty="0" smtClean="0"/>
              <a:t>Example site assessment sheet</a:t>
            </a:r>
            <a:endParaRPr lang="en-GB" dirty="0"/>
          </a:p>
        </p:txBody>
      </p:sp>
      <p:pic>
        <p:nvPicPr>
          <p:cNvPr id="2054" name="Picture 6"/>
          <p:cNvPicPr>
            <a:picLocks noGrp="1" noChangeAspect="1" noChangeArrowheads="1"/>
          </p:cNvPicPr>
          <p:nvPr>
            <p:ph sz="quarter" idx="30"/>
          </p:nvPr>
        </p:nvPicPr>
        <p:blipFill>
          <a:blip r:embed="rId3">
            <a:extLst>
              <a:ext uri="{28A0092B-C50C-407E-A947-70E740481C1C}">
                <a14:useLocalDpi xmlns="" xmlns:a14="http://schemas.microsoft.com/office/drawing/2010/main" val="0"/>
              </a:ext>
            </a:extLst>
          </a:blip>
          <a:srcRect/>
          <a:stretch>
            <a:fillRect/>
          </a:stretch>
        </p:blipFill>
        <p:spPr bwMode="auto">
          <a:xfrm>
            <a:off x="593383" y="1371601"/>
            <a:ext cx="9488518" cy="54474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32987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ight A4 Print Template - UK_EUR_AUS">
  <a:themeElements>
    <a:clrScheme name="Insight Investment brand colours">
      <a:dk1>
        <a:srgbClr val="000000"/>
      </a:dk1>
      <a:lt1>
        <a:srgbClr val="FFFFFF"/>
      </a:lt1>
      <a:dk2>
        <a:srgbClr val="045411"/>
      </a:dk2>
      <a:lt2>
        <a:srgbClr val="E8F0E8"/>
      </a:lt2>
      <a:accent1>
        <a:srgbClr val="045411"/>
      </a:accent1>
      <a:accent2>
        <a:srgbClr val="83B81A"/>
      </a:accent2>
      <a:accent3>
        <a:srgbClr val="00B3C5"/>
      </a:accent3>
      <a:accent4>
        <a:srgbClr val="334E75"/>
      </a:accent4>
      <a:accent5>
        <a:srgbClr val="C00418"/>
      </a:accent5>
      <a:accent6>
        <a:srgbClr val="848E3A"/>
      </a:accent6>
      <a:hlink>
        <a:srgbClr val="52247F"/>
      </a:hlink>
      <a:folHlink>
        <a:srgbClr val="52247F"/>
      </a:folHlink>
    </a:clrScheme>
    <a:fontScheme name="DTP Print Corporate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lgn="ctr">
          <a:solidFill>
            <a:schemeClr val="tx2"/>
          </a:solidFill>
          <a:miter lim="800000"/>
          <a:headEnd/>
          <a:tailEnd/>
        </a:ln>
        <a:effectLst/>
        <a:extLst/>
      </a:spPr>
      <a:bodyPr wrap="square" lIns="36000" tIns="36000" rIns="36000" bIns="36000" rtlCol="0" anchor="ctr" anchorCtr="1"/>
      <a:lstStyle>
        <a:defPPr algn="ctr" defTabSz="863600">
          <a:defRPr sz="1800" smtClean="0">
            <a:solidFill>
              <a:schemeClr val="bg1"/>
            </a:solidFill>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36000" tIns="36000" rIns="36000" bIns="36000" numCol="1" anchor="ctr" anchorCtr="0" compatLnSpc="1">
        <a:prstTxWarp prst="textNoShape">
          <a:avLst/>
        </a:prstTxWarp>
      </a:bodyPr>
      <a:lstStyle>
        <a:defPPr marL="0" marR="0" indent="0" algn="ctr" defTabSz="863600" rtl="0" eaLnBrk="1" fontAlgn="base" latinLnBrk="0" hangingPunct="1">
          <a:lnSpc>
            <a:spcPct val="100000"/>
          </a:lnSpc>
          <a:spcBef>
            <a:spcPct val="0"/>
          </a:spcBef>
          <a:spcAft>
            <a:spcPct val="30000"/>
          </a:spcAft>
          <a:buClrTx/>
          <a:buSzTx/>
          <a:buFontTx/>
          <a:buNone/>
          <a:tabLst/>
          <a:defRPr kumimoji="0" lang="en-GB" sz="13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TP Print Corporate Template 1">
        <a:dk1>
          <a:srgbClr val="000000"/>
        </a:dk1>
        <a:lt1>
          <a:srgbClr val="FFFFFF"/>
        </a:lt1>
        <a:dk2>
          <a:srgbClr val="045411"/>
        </a:dk2>
        <a:lt2>
          <a:srgbClr val="848E3A"/>
        </a:lt2>
        <a:accent1>
          <a:srgbClr val="045411"/>
        </a:accent1>
        <a:accent2>
          <a:srgbClr val="848E3A"/>
        </a:accent2>
        <a:accent3>
          <a:srgbClr val="FFFFFF"/>
        </a:accent3>
        <a:accent4>
          <a:srgbClr val="000000"/>
        </a:accent4>
        <a:accent5>
          <a:srgbClr val="AAB3AA"/>
        </a:accent5>
        <a:accent6>
          <a:srgbClr val="778034"/>
        </a:accent6>
        <a:hlink>
          <a:srgbClr val="86001A"/>
        </a:hlink>
        <a:folHlink>
          <a:srgbClr val="719684"/>
        </a:folHlink>
      </a:clrScheme>
      <a:clrMap bg1="lt1" tx1="dk1" bg2="lt2" tx2="dk2" accent1="accent1" accent2="accent2" accent3="accent3" accent4="accent4" accent5="accent5" accent6="accent6" hlink="hlink" folHlink="folHlink"/>
    </a:extraClrScheme>
    <a:extraClrScheme>
      <a:clrScheme name="DTP Print Corporate Template 2">
        <a:dk1>
          <a:srgbClr val="000000"/>
        </a:dk1>
        <a:lt1>
          <a:srgbClr val="FFFFFF"/>
        </a:lt1>
        <a:dk2>
          <a:srgbClr val="045411"/>
        </a:dk2>
        <a:lt2>
          <a:srgbClr val="00706D"/>
        </a:lt2>
        <a:accent1>
          <a:srgbClr val="045411"/>
        </a:accent1>
        <a:accent2>
          <a:srgbClr val="848E3A"/>
        </a:accent2>
        <a:accent3>
          <a:srgbClr val="FFFFFF"/>
        </a:accent3>
        <a:accent4>
          <a:srgbClr val="000000"/>
        </a:accent4>
        <a:accent5>
          <a:srgbClr val="AAB3AA"/>
        </a:accent5>
        <a:accent6>
          <a:srgbClr val="778034"/>
        </a:accent6>
        <a:hlink>
          <a:srgbClr val="86001A"/>
        </a:hlink>
        <a:folHlink>
          <a:srgbClr val="719684"/>
        </a:folHlink>
      </a:clrScheme>
      <a:clrMap bg1="lt1" tx1="dk1" bg2="lt2" tx2="dk2" accent1="accent1" accent2="accent2" accent3="accent3" accent4="accent4" accent5="accent5" accent6="accent6" hlink="hlink" folHlink="folHlink"/>
    </a:extraClrScheme>
  </a:extraClrSchemeLst>
  <a:custClrLst>
    <a:custClr name="Dark Green">
      <a:srgbClr val="045411"/>
    </a:custClr>
    <a:custClr name="Olive Green">
      <a:srgbClr val="848E3A"/>
    </a:custClr>
    <a:custClr name="Dark Blue">
      <a:srgbClr val="334E75"/>
    </a:custClr>
    <a:custClr name="Sky Blue">
      <a:srgbClr val="00B3C5"/>
    </a:custClr>
    <a:custClr name="Red">
      <a:srgbClr val="C00418"/>
    </a:custClr>
    <a:custClr name="Bright Green">
      <a:srgbClr val="83B81A"/>
    </a:custClr>
    <a:custClr name="Pareto Purple">
      <a:srgbClr val="52247F"/>
    </a:custClr>
    <a:custClr name="Pareto Grey">
      <a:srgbClr val="A1A4A4"/>
    </a:custClr>
    <a:custClr name="Table Shading">
      <a:srgbClr val="E8F0E8"/>
    </a:custClr>
    <a:custClr name="Black">
      <a:srgbClr val="000000"/>
    </a:custClr>
    <a:custClr name="Secondary 1">
      <a:srgbClr val="709C84"/>
    </a:custClr>
    <a:custClr name="Secondary 2">
      <a:srgbClr val="4C7F9B"/>
    </a:custClr>
    <a:custClr name="Secondary 3">
      <a:srgbClr val="9E84B2"/>
    </a:custClr>
    <a:custClr name="Secondary 4">
      <a:srgbClr val="88CEDC"/>
    </a:custClr>
    <a:custClr name="Secondary 5">
      <a:srgbClr val="E08F71"/>
    </a:custClr>
    <a:custClr name="Secondary 6">
      <a:srgbClr val="BBD482"/>
    </a:custClr>
    <a:custClr name="Secondary 7">
      <a:srgbClr val="787C7C"/>
    </a:custClr>
    <a:custClr name="Secondary 8">
      <a:srgbClr val="C0CDC5"/>
    </a:custClr>
    <a:custClr name="Secondary 9">
      <a:srgbClr val="00706D"/>
    </a:custClr>
  </a:custClrLst>
  <a:extLst>
    <a:ext uri="{05A4C25C-085E-4340-85A3-A5531E510DB2}">
      <thm15:themeFamily xmlns:thm15="http://schemas.microsoft.com/office/thememl/2012/main" xmlns="" name="Insight A4 Print Template - New MIFID II implementation" id="{E95D26F9-3BE0-474B-B2A6-41F7FAD955AB}" vid="{C6072906-C098-4462-92FD-79604B945079}"/>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Insight A4 Print Template - UK_EUR_AUS</Template>
  <TotalTime>976</TotalTime>
  <Words>1408</Words>
  <Application>Microsoft Office PowerPoint</Application>
  <PresentationFormat>Custom</PresentationFormat>
  <Paragraphs>277</Paragraphs>
  <Slides>31</Slides>
  <Notes>18</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Insight A4 Print Template - UK_EUR_AUS</vt:lpstr>
      <vt:lpstr>Office Theme</vt:lpstr>
      <vt:lpstr>1_Office Theme</vt:lpstr>
      <vt:lpstr>2_Office Theme</vt:lpstr>
      <vt:lpstr>3_Office Theme</vt:lpstr>
      <vt:lpstr>Development (housing) group</vt:lpstr>
      <vt:lpstr>Development group Work to date</vt:lpstr>
      <vt:lpstr>Development group Work to date</vt:lpstr>
      <vt:lpstr>Development group Work to date</vt:lpstr>
      <vt:lpstr>Development group Work to date</vt:lpstr>
      <vt:lpstr>Development group Work to date</vt:lpstr>
      <vt:lpstr>Development group Work to date</vt:lpstr>
      <vt:lpstr>Development group Work to date</vt:lpstr>
      <vt:lpstr>Example site assessment sheet</vt:lpstr>
      <vt:lpstr>Example site assessment sheet</vt:lpstr>
      <vt:lpstr>Example site summary sheet</vt:lpstr>
      <vt:lpstr>Example site summary sheet</vt:lpstr>
      <vt:lpstr>Slide 13</vt:lpstr>
      <vt:lpstr>Environmental Focus Group</vt:lpstr>
      <vt:lpstr>SWOT Analysis</vt:lpstr>
      <vt:lpstr>Green Spaces Report</vt:lpstr>
      <vt:lpstr>Focus Group Recommendations</vt:lpstr>
      <vt:lpstr>Heritage, Tourism and Commerce</vt:lpstr>
      <vt:lpstr>From Previous Research (for SWAB)</vt:lpstr>
      <vt:lpstr>Considerations for the Bramber Neighbourhood Plan</vt:lpstr>
      <vt:lpstr>Considerations for the Bramber Neighbourhood Plan</vt:lpstr>
      <vt:lpstr>Next steps</vt:lpstr>
      <vt:lpstr>Neighbourhood Plan  Transport and Accessibilty</vt:lpstr>
      <vt:lpstr>Neighbourhood Plan  Transport and Accessibilty</vt:lpstr>
      <vt:lpstr>Neighbourhood Plan  Transport and Accessibilty</vt:lpstr>
      <vt:lpstr>Neighbourhood Plan  Transport and Accessibilty</vt:lpstr>
      <vt:lpstr>Neighbourhood Plan  Transport and Accessibilty</vt:lpstr>
      <vt:lpstr>Vehicle Activated Speed Devices (VAS)</vt:lpstr>
      <vt:lpstr>Vehicle Activated Speed Devices (VAS)</vt:lpstr>
      <vt:lpstr>Basic Statistics</vt:lpstr>
      <vt:lpstr>Where now?</vt:lpstr>
    </vt:vector>
  </TitlesOfParts>
  <Company>Insight Investment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L0148 – POOLED FUND Pitch Pack Library</dc:title>
  <dc:creator>Taylor, Amy (Insight Investment)</dc:creator>
  <cp:lastModifiedBy>Windows User</cp:lastModifiedBy>
  <cp:revision>115</cp:revision>
  <cp:lastPrinted>2018-03-12T22:04:00Z</cp:lastPrinted>
  <dcterms:created xsi:type="dcterms:W3CDTF">2018-01-31T10:43:42Z</dcterms:created>
  <dcterms:modified xsi:type="dcterms:W3CDTF">2018-04-08T13:34:52Z</dcterms:modified>
</cp:coreProperties>
</file>