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6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2F73-CC7F-4EF4-8D55-DE45319EDE07}" type="datetimeFigureOut">
              <a:rPr lang="en-GB" smtClean="0"/>
              <a:pPr/>
              <a:t>21/11/2018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AA9E-0FEB-4445-AA64-D23E2B0366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2F73-CC7F-4EF4-8D55-DE45319EDE07}" type="datetimeFigureOut">
              <a:rPr lang="en-GB" smtClean="0"/>
              <a:pPr/>
              <a:t>21/11/2018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AA9E-0FEB-4445-AA64-D23E2B0366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2F73-CC7F-4EF4-8D55-DE45319EDE07}" type="datetimeFigureOut">
              <a:rPr lang="en-GB" smtClean="0"/>
              <a:pPr/>
              <a:t>21/11/2018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AA9E-0FEB-4445-AA64-D23E2B0366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2F73-CC7F-4EF4-8D55-DE45319EDE07}" type="datetimeFigureOut">
              <a:rPr lang="en-GB" smtClean="0"/>
              <a:pPr/>
              <a:t>21/11/2018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AA9E-0FEB-4445-AA64-D23E2B0366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2F73-CC7F-4EF4-8D55-DE45319EDE07}" type="datetimeFigureOut">
              <a:rPr lang="en-GB" smtClean="0"/>
              <a:pPr/>
              <a:t>21/11/2018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AA9E-0FEB-4445-AA64-D23E2B0366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2F73-CC7F-4EF4-8D55-DE45319EDE07}" type="datetimeFigureOut">
              <a:rPr lang="en-GB" smtClean="0"/>
              <a:pPr/>
              <a:t>21/11/2018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AA9E-0FEB-4445-AA64-D23E2B0366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2F73-CC7F-4EF4-8D55-DE45319EDE07}" type="datetimeFigureOut">
              <a:rPr lang="en-GB" smtClean="0"/>
              <a:pPr/>
              <a:t>21/11/2018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AA9E-0FEB-4445-AA64-D23E2B0366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2F73-CC7F-4EF4-8D55-DE45319EDE07}" type="datetimeFigureOut">
              <a:rPr lang="en-GB" smtClean="0"/>
              <a:pPr/>
              <a:t>21/11/2018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AA9E-0FEB-4445-AA64-D23E2B0366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2F73-CC7F-4EF4-8D55-DE45319EDE07}" type="datetimeFigureOut">
              <a:rPr lang="en-GB" smtClean="0"/>
              <a:pPr/>
              <a:t>21/11/2018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AA9E-0FEB-4445-AA64-D23E2B0366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2F73-CC7F-4EF4-8D55-DE45319EDE07}" type="datetimeFigureOut">
              <a:rPr lang="en-GB" smtClean="0"/>
              <a:pPr/>
              <a:t>21/11/2018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AA9E-0FEB-4445-AA64-D23E2B0366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2F73-CC7F-4EF4-8D55-DE45319EDE07}" type="datetimeFigureOut">
              <a:rPr lang="en-GB" smtClean="0"/>
              <a:pPr/>
              <a:t>21/11/2018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AA9E-0FEB-4445-AA64-D23E2B0366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52F73-CC7F-4EF4-8D55-DE45319EDE07}" type="datetimeFigureOut">
              <a:rPr lang="en-GB" smtClean="0"/>
              <a:pPr/>
              <a:t>21/11/2018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1AA9E-0FEB-4445-AA64-D23E2B03662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br>
              <a:rPr lang="en-GB" sz="3600" b="1" u="sng" dirty="0"/>
            </a:br>
            <a:r>
              <a:rPr lang="en-GB" sz="3600" b="1" u="sng" dirty="0" err="1"/>
              <a:t>Bramber’s</a:t>
            </a:r>
            <a:r>
              <a:rPr lang="en-GB" sz="3600" b="1" u="sng" dirty="0"/>
              <a:t>  Housing Objectives</a:t>
            </a:r>
            <a:br>
              <a:rPr lang="en-GB" b="1" u="sng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lvl="0"/>
            <a:r>
              <a:rPr lang="en-GB" b="1" dirty="0"/>
              <a:t>Plan for some additional housing to meet predominantly local needs and changing demographics. </a:t>
            </a:r>
          </a:p>
          <a:p>
            <a:pPr>
              <a:buNone/>
            </a:pPr>
            <a:r>
              <a:rPr lang="en-GB" b="1" dirty="0"/>
              <a:t> </a:t>
            </a:r>
          </a:p>
          <a:p>
            <a:pPr lvl="0"/>
            <a:r>
              <a:rPr lang="en-GB" b="1" dirty="0"/>
              <a:t>Protect the rural character and qualities of the landscape setting and biodiversity, managing the impacts of any future growth and maintaining the spatial and qualitative relationships between adjoining parishes.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en-GB" b="1" u="sng" dirty="0"/>
            </a:br>
            <a:br>
              <a:rPr lang="en-GB" b="1" u="sng" dirty="0"/>
            </a:br>
            <a:r>
              <a:rPr lang="en-GB" b="1" u="sng" dirty="0"/>
              <a:t>Housing Needs Assessment Findings</a:t>
            </a:r>
            <a:br>
              <a:rPr lang="en-GB" dirty="0"/>
            </a:br>
            <a:r>
              <a:rPr lang="en-GB" b="1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GB" b="1" dirty="0"/>
              <a:t>Severe affordability issues – Entry level homes now 22 times local incomes</a:t>
            </a:r>
          </a:p>
          <a:p>
            <a:r>
              <a:rPr lang="en-GB" b="1" dirty="0"/>
              <a:t>Need for smaller homes to re-balance housing </a:t>
            </a:r>
            <a:r>
              <a:rPr lang="en-GB" b="1"/>
              <a:t>stock. Bramber</a:t>
            </a:r>
            <a:r>
              <a:rPr lang="en-GB" b="1" dirty="0"/>
              <a:t> – 26% of houses under  3 bed rooms. Horsham District average – 35%</a:t>
            </a:r>
          </a:p>
          <a:p>
            <a:pPr lvl="0"/>
            <a:r>
              <a:rPr lang="en-GB" b="1" dirty="0"/>
              <a:t>An unconstrained housing need for 60 homes by 2031, or approximately 5 dwellings per annum. Of these, 5 to 8 homes should be within the SNDP itself.</a:t>
            </a:r>
          </a:p>
          <a:p>
            <a:r>
              <a:rPr lang="en-GB" b="1" dirty="0"/>
              <a:t>Need for 11 affordable units </a:t>
            </a:r>
            <a:r>
              <a:rPr lang="en-GB" sz="1500" b="1" dirty="0"/>
              <a:t>(</a:t>
            </a:r>
            <a:r>
              <a:rPr lang="en-GB" sz="1500" b="1" dirty="0" err="1"/>
              <a:t>Bramber’sHousing</a:t>
            </a:r>
            <a:r>
              <a:rPr lang="en-GB" sz="1500" b="1" dirty="0"/>
              <a:t> Needs Survey 2015)</a:t>
            </a:r>
          </a:p>
          <a:p>
            <a:r>
              <a:rPr lang="en-GB" b="1" dirty="0"/>
              <a:t>Parish to look at ways of introducing a greater degree of choice into the housing options for elderly people who wish to leave their family homes in their old age.</a:t>
            </a:r>
          </a:p>
          <a:p>
            <a:pPr lvl="0">
              <a:buNone/>
            </a:pPr>
            <a:endParaRPr lang="en-GB" b="1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en-GB" b="1" u="sng" dirty="0"/>
            </a:br>
            <a:br>
              <a:rPr lang="en-GB" b="1" u="sng" dirty="0"/>
            </a:br>
            <a:r>
              <a:rPr lang="en-GB" b="1" u="sng" dirty="0" err="1"/>
              <a:t>Bramber’s</a:t>
            </a:r>
            <a:r>
              <a:rPr lang="en-GB" b="1" u="sng" dirty="0"/>
              <a:t> Proposed Housing Policies</a:t>
            </a:r>
            <a:br>
              <a:rPr lang="en-GB" dirty="0"/>
            </a:br>
            <a:r>
              <a:rPr lang="en-GB" b="1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/>
              <a:t>Design of </a:t>
            </a:r>
            <a:r>
              <a:rPr lang="en-GB" b="1" dirty="0"/>
              <a:t>Development</a:t>
            </a:r>
            <a:endParaRPr lang="en-GB" dirty="0"/>
          </a:p>
          <a:p>
            <a:r>
              <a:rPr lang="en-GB" b="1" dirty="0"/>
              <a:t>Development is expected to demonstrate a high quality of design, which responds and integrates well with its surroundings, meets the changing needs of residents and minimises the impact on the natural environment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err="1"/>
              <a:t>Bramber’s</a:t>
            </a:r>
            <a:r>
              <a:rPr lang="en-GB" b="1" u="sng" dirty="0"/>
              <a:t> Proposed Housing Policies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/>
              <a:t>Character of Development</a:t>
            </a:r>
            <a:endParaRPr lang="en-GB" dirty="0"/>
          </a:p>
          <a:p>
            <a:r>
              <a:rPr lang="en-GB" b="1" dirty="0"/>
              <a:t> Development is expected to reflect/enhance the character of the site’s  surroundings.</a:t>
            </a:r>
            <a:endParaRPr lang="en-GB" dirty="0"/>
          </a:p>
          <a:p>
            <a:r>
              <a:rPr lang="en-GB" b="1" dirty="0"/>
              <a:t>Preserve and enhance the settings local views</a:t>
            </a:r>
            <a:r>
              <a:rPr lang="en-GB" dirty="0"/>
              <a:t>.</a:t>
            </a:r>
          </a:p>
          <a:p>
            <a:pPr lvl="0"/>
            <a:r>
              <a:rPr lang="en-GB" b="1" dirty="0"/>
              <a:t>Where development sites abut open countryside, developments on the rural boundary edge are expected to be of a lower density than that of the overall site in order to blend the development into the rural landscape and provide a gradual transition from the built form to open countryside. 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en-GB" b="1" u="sng" dirty="0"/>
            </a:br>
            <a:br>
              <a:rPr lang="en-GB" b="1" u="sng" dirty="0"/>
            </a:br>
            <a:r>
              <a:rPr lang="en-GB" b="1" u="sng" dirty="0" err="1"/>
              <a:t>Bramber’s</a:t>
            </a:r>
            <a:r>
              <a:rPr lang="en-GB" b="1" u="sng" dirty="0"/>
              <a:t> Proposed Housing Policies</a:t>
            </a:r>
            <a:br>
              <a:rPr lang="en-GB" dirty="0"/>
            </a:br>
            <a:r>
              <a:rPr lang="en-GB" b="1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u="sng" dirty="0"/>
              <a:t>Energy Efficiency and Design</a:t>
            </a:r>
            <a:endParaRPr lang="en-GB" u="sng" dirty="0"/>
          </a:p>
          <a:p>
            <a:r>
              <a:rPr lang="en-GB" b="1" dirty="0"/>
              <a:t> The design and standard of any development is encouraged to achieve the highest level of sustainable design e.g. Solar energy, thermally efficient building materials, low carbon sustainable design etc.</a:t>
            </a:r>
          </a:p>
          <a:p>
            <a:pPr>
              <a:buNone/>
            </a:pPr>
            <a:r>
              <a:rPr lang="en-GB" b="1" u="sng" dirty="0"/>
              <a:t>Development Sites</a:t>
            </a:r>
            <a:endParaRPr lang="en-GB" u="sng" dirty="0"/>
          </a:p>
          <a:p>
            <a:r>
              <a:rPr lang="en-GB" b="1" dirty="0"/>
              <a:t>Recommended sites will each have their own agreed policy stating overall conditions and criteria for development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173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Bramber’s  Housing Objectives </vt:lpstr>
      <vt:lpstr>  Housing Needs Assessment Findings   </vt:lpstr>
      <vt:lpstr>  Bramber’s Proposed Housing Policies   </vt:lpstr>
      <vt:lpstr>Bramber’s Proposed Housing Policies</vt:lpstr>
      <vt:lpstr>  Bramber’s Proposed Housing Policies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Brambers Housing Challenges</dc:title>
  <dc:creator>Windows User</dc:creator>
  <cp:lastModifiedBy>Bramber Parish Council</cp:lastModifiedBy>
  <cp:revision>15</cp:revision>
  <dcterms:created xsi:type="dcterms:W3CDTF">2018-11-11T11:38:37Z</dcterms:created>
  <dcterms:modified xsi:type="dcterms:W3CDTF">2018-11-21T20:09:51Z</dcterms:modified>
</cp:coreProperties>
</file>