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5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3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4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5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8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7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8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4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2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5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50F2-E236-4ED6-8C13-5066905BCE0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96DE-F7A8-42C7-95FC-40F0D565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3116"/>
            <a:ext cx="9144000" cy="2387600"/>
          </a:xfrm>
        </p:spPr>
        <p:txBody>
          <a:bodyPr/>
          <a:lstStyle/>
          <a:p>
            <a:r>
              <a:rPr lang="en-GB" b="1" dirty="0" smtClean="0"/>
              <a:t>A Neighbourhood Plan for Bramber Parish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6" y="3448646"/>
            <a:ext cx="3767417" cy="2511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04" y="3448647"/>
            <a:ext cx="3348816" cy="2511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1" y="3421004"/>
            <a:ext cx="3808880" cy="2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5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506" y="0"/>
            <a:ext cx="10515600" cy="1325563"/>
          </a:xfrm>
        </p:spPr>
        <p:txBody>
          <a:bodyPr/>
          <a:lstStyle/>
          <a:p>
            <a:r>
              <a:rPr lang="en-GB" b="1" dirty="0" smtClean="0"/>
              <a:t>What is a Neighbourhood Plan?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5" y="1473481"/>
            <a:ext cx="3387846" cy="5088684"/>
          </a:xfrm>
        </p:spPr>
      </p:pic>
      <p:sp>
        <p:nvSpPr>
          <p:cNvPr id="7" name="TextBox 6"/>
          <p:cNvSpPr txBox="1"/>
          <p:nvPr/>
        </p:nvSpPr>
        <p:spPr>
          <a:xfrm>
            <a:off x="4222377" y="1238416"/>
            <a:ext cx="7772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Your opportunity to have a real say in how you want Bramber, the parish, to evolve over the next 15 to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You can use the Plan to set out: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hat green spaces to protect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How to ensure that the right sort of homes are delivered, at the right scale and of the right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How to protect Bramber’s character and heritage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Ways to encourage more walking and cycling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Improvements to assist local businesses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Priorities for community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en-GB" sz="2400" dirty="0" smtClean="0"/>
              <a:t>Ultimately your Plan will become part of the Local Plan – and planning applications will have to adhere to its policies, not just those set out by Horsham and the South Downs National Park.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52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0" y="149972"/>
            <a:ext cx="10515600" cy="1325563"/>
          </a:xfrm>
        </p:spPr>
        <p:txBody>
          <a:bodyPr/>
          <a:lstStyle/>
          <a:p>
            <a:r>
              <a:rPr lang="en-GB" b="1" dirty="0" smtClean="0"/>
              <a:t>The main steps involved…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61365" y="1358574"/>
            <a:ext cx="2487706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Designate the Neighbourhood Area and assemble a team to lead the project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471211" y="1372021"/>
            <a:ext cx="2487706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Engage on emerging options for inclusion in the Plan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6378387" y="1372021"/>
            <a:ext cx="2487706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Consider policies to address objectives including potential sites to deliver this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3269876" y="1383858"/>
            <a:ext cx="2487706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Gather facts and evidence – including from the local community – set out vision and objectives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9425267" y="3976267"/>
            <a:ext cx="2487706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Draft the Plan and consult on it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3269876" y="3976267"/>
            <a:ext cx="2487706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Submit the Plan to Horsham District Council who will consult on it a second time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6378387" y="3976267"/>
            <a:ext cx="2487706" cy="185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Amend the Plan bearing in mind comments from the local community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161365" y="3976267"/>
            <a:ext cx="2487706" cy="1855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Plan is examined and will be the subject of a Public Referendum</a:t>
            </a:r>
            <a:endParaRPr lang="en-GB" sz="2000" dirty="0"/>
          </a:p>
        </p:txBody>
      </p:sp>
      <p:sp>
        <p:nvSpPr>
          <p:cNvPr id="13" name="Right Arrow 12"/>
          <p:cNvSpPr/>
          <p:nvPr/>
        </p:nvSpPr>
        <p:spPr>
          <a:xfrm>
            <a:off x="2690532" y="2139098"/>
            <a:ext cx="537882" cy="2946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8887385" y="2152545"/>
            <a:ext cx="537882" cy="2946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5819213" y="2134529"/>
            <a:ext cx="537882" cy="2946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0800000">
            <a:off x="2690532" y="4756791"/>
            <a:ext cx="537882" cy="2946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0800000">
            <a:off x="8866093" y="4756791"/>
            <a:ext cx="537882" cy="2946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0800000">
            <a:off x="5773270" y="4756791"/>
            <a:ext cx="537882" cy="2946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10533529" y="3281293"/>
            <a:ext cx="363070" cy="6413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6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8" y="-174812"/>
            <a:ext cx="11254627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The Bramber Neighbourhood Plan covers the whole parish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73" y="914400"/>
            <a:ext cx="10781113" cy="56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purpose of today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212" y="1516343"/>
            <a:ext cx="5692588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 share the draft Vision and Objectives and emerging policy ideas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 capture your feedback on our progress so far</a:t>
            </a:r>
          </a:p>
          <a:p>
            <a:r>
              <a:rPr lang="en-GB" dirty="0" smtClean="0"/>
              <a:t>To ask specific questions to help shape some of the policy areas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 discuss local housing needs and how these might be delivered</a:t>
            </a:r>
          </a:p>
          <a:p>
            <a:r>
              <a:rPr lang="en-GB" dirty="0" smtClean="0"/>
              <a:t>To answer any questions you have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9" y="1825625"/>
            <a:ext cx="4883523" cy="32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08"/>
            <a:ext cx="10515600" cy="1325563"/>
          </a:xfrm>
        </p:spPr>
        <p:txBody>
          <a:bodyPr/>
          <a:lstStyle/>
          <a:p>
            <a:r>
              <a:rPr lang="en-GB" b="1" dirty="0" smtClean="0"/>
              <a:t>Some facts about neighbourhood planning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6" y="1506071"/>
            <a:ext cx="10789024" cy="4670892"/>
          </a:xfrm>
        </p:spPr>
        <p:txBody>
          <a:bodyPr>
            <a:normAutofit/>
          </a:bodyPr>
          <a:lstStyle/>
          <a:p>
            <a:r>
              <a:rPr lang="en-GB" dirty="0" smtClean="0"/>
              <a:t>The Neighbourhood Plan is your opportunity to have a say in the way Bramber develops over the coming years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Without a neighbourhood plan, planning applications will be decided using the Horsham and South Downs Local Plans</a:t>
            </a:r>
          </a:p>
          <a:p>
            <a:r>
              <a:rPr lang="en-GB" dirty="0" smtClean="0"/>
              <a:t>The Neighbourhood Plan is not about preventing development; it’s about shaping development and getting the most out of 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 can use it to add local detail to the planning policies contained in the Horsham and the South Downs Local Plans</a:t>
            </a:r>
          </a:p>
          <a:p>
            <a:r>
              <a:rPr lang="en-GB" dirty="0" smtClean="0"/>
              <a:t>The Plan will go to a public referendum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Your views count – nothing is decided yet</a:t>
            </a:r>
          </a:p>
        </p:txBody>
      </p:sp>
    </p:spTree>
    <p:extLst>
      <p:ext uri="{BB962C8B-B14F-4D97-AF65-F5344CB8AC3E}">
        <p14:creationId xmlns:p14="http://schemas.microsoft.com/office/powerpoint/2010/main" val="33109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 Neighbourhood Plan for Bramber Parish</vt:lpstr>
      <vt:lpstr>What is a Neighbourhood Plan?</vt:lpstr>
      <vt:lpstr>The main steps involved…</vt:lpstr>
      <vt:lpstr>The Bramber Neighbourhood Plan covers the whole parish</vt:lpstr>
      <vt:lpstr>The purpose of today</vt:lpstr>
      <vt:lpstr>Some facts about neighbourhood planning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Neighbourhood Plan for Bramber Parish</dc:title>
  <dc:creator>Alison Eardley</dc:creator>
  <cp:lastModifiedBy>Alison Eardley</cp:lastModifiedBy>
  <cp:revision>6</cp:revision>
  <dcterms:created xsi:type="dcterms:W3CDTF">2018-11-23T20:56:06Z</dcterms:created>
  <dcterms:modified xsi:type="dcterms:W3CDTF">2018-11-23T21:41:19Z</dcterms:modified>
</cp:coreProperties>
</file>